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0" r:id="rId28"/>
    <p:sldId id="283" r:id="rId29"/>
    <p:sldId id="285" r:id="rId30"/>
    <p:sldId id="284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21" Type="http://schemas.openxmlformats.org/officeDocument/2006/relationships/image" Target="../media/image115.png"/><Relationship Id="rId34" Type="http://schemas.openxmlformats.org/officeDocument/2006/relationships/image" Target="../media/image128.png"/><Relationship Id="rId7" Type="http://schemas.openxmlformats.org/officeDocument/2006/relationships/image" Target="../media/image103.png"/><Relationship Id="rId12" Type="http://schemas.openxmlformats.org/officeDocument/2006/relationships/image" Target="../media/image34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33" Type="http://schemas.openxmlformats.org/officeDocument/2006/relationships/image" Target="../media/image127.png"/><Relationship Id="rId2" Type="http://schemas.openxmlformats.org/officeDocument/2006/relationships/image" Target="../media/image11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24" Type="http://schemas.openxmlformats.org/officeDocument/2006/relationships/image" Target="../media/image118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5" Type="http://schemas.openxmlformats.org/officeDocument/2006/relationships/image" Target="../media/image101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10" Type="http://schemas.openxmlformats.org/officeDocument/2006/relationships/image" Target="../media/image106.png"/><Relationship Id="rId19" Type="http://schemas.openxmlformats.org/officeDocument/2006/relationships/image" Target="../media/image113.png"/><Relationship Id="rId31" Type="http://schemas.openxmlformats.org/officeDocument/2006/relationships/image" Target="../media/image125.png"/><Relationship Id="rId4" Type="http://schemas.openxmlformats.org/officeDocument/2006/relationships/image" Target="../media/image29.png"/><Relationship Id="rId9" Type="http://schemas.openxmlformats.org/officeDocument/2006/relationships/image" Target="../media/image105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8" Type="http://schemas.openxmlformats.org/officeDocument/2006/relationships/image" Target="../media/image104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" Type="http://schemas.openxmlformats.org/officeDocument/2006/relationships/image" Target="../media/image34.png"/><Relationship Id="rId21" Type="http://schemas.openxmlformats.org/officeDocument/2006/relationships/image" Target="../media/image144.png"/><Relationship Id="rId34" Type="http://schemas.openxmlformats.org/officeDocument/2006/relationships/image" Target="../media/image157.png"/><Relationship Id="rId7" Type="http://schemas.openxmlformats.org/officeDocument/2006/relationships/image" Target="../media/image11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2" Type="http://schemas.openxmlformats.org/officeDocument/2006/relationships/image" Target="../media/image33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5" Type="http://schemas.openxmlformats.org/officeDocument/2006/relationships/image" Target="../media/image36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159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4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8.png"/><Relationship Id="rId8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64.pn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34.png"/><Relationship Id="rId21" Type="http://schemas.openxmlformats.org/officeDocument/2006/relationships/image" Target="../media/image171.png"/><Relationship Id="rId7" Type="http://schemas.openxmlformats.org/officeDocument/2006/relationships/image" Target="../media/image11.png"/><Relationship Id="rId12" Type="http://schemas.openxmlformats.org/officeDocument/2006/relationships/image" Target="../media/image163.png"/><Relationship Id="rId17" Type="http://schemas.openxmlformats.org/officeDocument/2006/relationships/image" Target="../media/image167.png"/><Relationship Id="rId25" Type="http://schemas.openxmlformats.org/officeDocument/2006/relationships/image" Target="../media/image175.png"/><Relationship Id="rId2" Type="http://schemas.openxmlformats.org/officeDocument/2006/relationships/image" Target="../media/image33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162.png"/><Relationship Id="rId24" Type="http://schemas.openxmlformats.org/officeDocument/2006/relationships/image" Target="../media/image174.png"/><Relationship Id="rId32" Type="http://schemas.openxmlformats.org/officeDocument/2006/relationships/image" Target="../media/image182.png"/><Relationship Id="rId5" Type="http://schemas.openxmlformats.org/officeDocument/2006/relationships/image" Target="../media/image36.png"/><Relationship Id="rId15" Type="http://schemas.openxmlformats.org/officeDocument/2006/relationships/image" Target="../media/image165.png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image" Target="../media/image161.png"/><Relationship Id="rId19" Type="http://schemas.openxmlformats.org/officeDocument/2006/relationships/image" Target="../media/image169.png"/><Relationship Id="rId31" Type="http://schemas.openxmlformats.org/officeDocument/2006/relationships/image" Target="../media/image181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Relationship Id="rId14" Type="http://schemas.openxmlformats.org/officeDocument/2006/relationships/image" Target="../media/image135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Relationship Id="rId30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18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187.png"/><Relationship Id="rId5" Type="http://schemas.openxmlformats.org/officeDocument/2006/relationships/image" Target="../media/image183.png"/><Relationship Id="rId10" Type="http://schemas.openxmlformats.org/officeDocument/2006/relationships/image" Target="../media/image186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1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191.png"/><Relationship Id="rId5" Type="http://schemas.openxmlformats.org/officeDocument/2006/relationships/image" Target="../media/image189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19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203.png"/><Relationship Id="rId18" Type="http://schemas.openxmlformats.org/officeDocument/2006/relationships/image" Target="../media/image208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1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191.png"/><Relationship Id="rId5" Type="http://schemas.openxmlformats.org/officeDocument/2006/relationships/image" Target="../media/image200.png"/><Relationship Id="rId15" Type="http://schemas.openxmlformats.org/officeDocument/2006/relationships/image" Target="../media/image205.png"/><Relationship Id="rId10" Type="http://schemas.openxmlformats.org/officeDocument/2006/relationships/image" Target="../media/image201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2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13.png"/><Relationship Id="rId3" Type="http://schemas.openxmlformats.org/officeDocument/2006/relationships/image" Target="../media/image12.png"/><Relationship Id="rId7" Type="http://schemas.openxmlformats.org/officeDocument/2006/relationships/image" Target="../media/image211.png"/><Relationship Id="rId12" Type="http://schemas.openxmlformats.org/officeDocument/2006/relationships/image" Target="../media/image2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11" Type="http://schemas.openxmlformats.org/officeDocument/2006/relationships/image" Target="../media/image185.png"/><Relationship Id="rId5" Type="http://schemas.openxmlformats.org/officeDocument/2006/relationships/image" Target="../media/image209.png"/><Relationship Id="rId10" Type="http://schemas.openxmlformats.org/officeDocument/2006/relationships/image" Target="../media/image18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18" Type="http://schemas.openxmlformats.org/officeDocument/2006/relationships/image" Target="../media/image33.png"/><Relationship Id="rId3" Type="http://schemas.openxmlformats.org/officeDocument/2006/relationships/image" Target="../media/image12.png"/><Relationship Id="rId21" Type="http://schemas.openxmlformats.org/officeDocument/2006/relationships/image" Target="../media/image185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17" Type="http://schemas.openxmlformats.org/officeDocument/2006/relationships/image" Target="../media/image226.png"/><Relationship Id="rId2" Type="http://schemas.openxmlformats.org/officeDocument/2006/relationships/image" Target="../media/image11.png"/><Relationship Id="rId16" Type="http://schemas.openxmlformats.org/officeDocument/2006/relationships/image" Target="../media/image225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5" Type="http://schemas.openxmlformats.org/officeDocument/2006/relationships/image" Target="../media/image224.png"/><Relationship Id="rId10" Type="http://schemas.openxmlformats.org/officeDocument/2006/relationships/image" Target="../media/image219.png"/><Relationship Id="rId19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Relationship Id="rId22" Type="http://schemas.openxmlformats.org/officeDocument/2006/relationships/image" Target="../media/image2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232.png"/><Relationship Id="rId18" Type="http://schemas.openxmlformats.org/officeDocument/2006/relationships/image" Target="../media/image224.png"/><Relationship Id="rId3" Type="http://schemas.openxmlformats.org/officeDocument/2006/relationships/image" Target="../media/image12.png"/><Relationship Id="rId7" Type="http://schemas.openxmlformats.org/officeDocument/2006/relationships/image" Target="../media/image184.png"/><Relationship Id="rId12" Type="http://schemas.openxmlformats.org/officeDocument/2006/relationships/image" Target="../media/image231.png"/><Relationship Id="rId17" Type="http://schemas.openxmlformats.org/officeDocument/2006/relationships/image" Target="../media/image225.png"/><Relationship Id="rId2" Type="http://schemas.openxmlformats.org/officeDocument/2006/relationships/image" Target="../media/image11.png"/><Relationship Id="rId16" Type="http://schemas.openxmlformats.org/officeDocument/2006/relationships/image" Target="../media/image223.pn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30.png"/><Relationship Id="rId5" Type="http://schemas.openxmlformats.org/officeDocument/2006/relationships/image" Target="../media/image33.png"/><Relationship Id="rId15" Type="http://schemas.openxmlformats.org/officeDocument/2006/relationships/image" Target="../media/image222.png"/><Relationship Id="rId10" Type="http://schemas.openxmlformats.org/officeDocument/2006/relationships/image" Target="../media/image229.png"/><Relationship Id="rId19" Type="http://schemas.openxmlformats.org/officeDocument/2006/relationships/image" Target="../media/image234.png"/><Relationship Id="rId4" Type="http://schemas.openxmlformats.org/officeDocument/2006/relationships/image" Target="../media/image29.png"/><Relationship Id="rId9" Type="http://schemas.openxmlformats.org/officeDocument/2006/relationships/image" Target="../media/image228.png"/><Relationship Id="rId14" Type="http://schemas.openxmlformats.org/officeDocument/2006/relationships/image" Target="../media/image2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239.png"/><Relationship Id="rId18" Type="http://schemas.openxmlformats.org/officeDocument/2006/relationships/image" Target="../media/image244.png"/><Relationship Id="rId3" Type="http://schemas.openxmlformats.org/officeDocument/2006/relationships/image" Target="../media/image12.png"/><Relationship Id="rId21" Type="http://schemas.openxmlformats.org/officeDocument/2006/relationships/image" Target="../media/image247.png"/><Relationship Id="rId7" Type="http://schemas.openxmlformats.org/officeDocument/2006/relationships/image" Target="../media/image184.pn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image" Target="../media/image11.png"/><Relationship Id="rId16" Type="http://schemas.openxmlformats.org/officeDocument/2006/relationships/image" Target="../media/image242.pn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37.png"/><Relationship Id="rId5" Type="http://schemas.openxmlformats.org/officeDocument/2006/relationships/image" Target="../media/image33.png"/><Relationship Id="rId15" Type="http://schemas.openxmlformats.org/officeDocument/2006/relationships/image" Target="../media/image241.png"/><Relationship Id="rId10" Type="http://schemas.openxmlformats.org/officeDocument/2006/relationships/image" Target="../media/image236.png"/><Relationship Id="rId19" Type="http://schemas.openxmlformats.org/officeDocument/2006/relationships/image" Target="../media/image245.png"/><Relationship Id="rId4" Type="http://schemas.openxmlformats.org/officeDocument/2006/relationships/image" Target="../media/image29.png"/><Relationship Id="rId9" Type="http://schemas.openxmlformats.org/officeDocument/2006/relationships/image" Target="../media/image228.png"/><Relationship Id="rId14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256.png"/><Relationship Id="rId18" Type="http://schemas.openxmlformats.org/officeDocument/2006/relationships/image" Target="../media/image184.png"/><Relationship Id="rId26" Type="http://schemas.openxmlformats.org/officeDocument/2006/relationships/image" Target="../media/image264.png"/><Relationship Id="rId3" Type="http://schemas.openxmlformats.org/officeDocument/2006/relationships/image" Target="../media/image12.png"/><Relationship Id="rId21" Type="http://schemas.openxmlformats.org/officeDocument/2006/relationships/image" Target="../media/image260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17" Type="http://schemas.openxmlformats.org/officeDocument/2006/relationships/image" Target="../media/image34.png"/><Relationship Id="rId25" Type="http://schemas.openxmlformats.org/officeDocument/2006/relationships/image" Target="../media/image263.png"/><Relationship Id="rId2" Type="http://schemas.openxmlformats.org/officeDocument/2006/relationships/image" Target="../media/image11.png"/><Relationship Id="rId16" Type="http://schemas.openxmlformats.org/officeDocument/2006/relationships/image" Target="../media/image33.png"/><Relationship Id="rId20" Type="http://schemas.openxmlformats.org/officeDocument/2006/relationships/image" Target="../media/image2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24" Type="http://schemas.openxmlformats.org/officeDocument/2006/relationships/image" Target="../media/image262.png"/><Relationship Id="rId5" Type="http://schemas.openxmlformats.org/officeDocument/2006/relationships/image" Target="../media/image248.png"/><Relationship Id="rId15" Type="http://schemas.openxmlformats.org/officeDocument/2006/relationships/image" Target="../media/image258.png"/><Relationship Id="rId23" Type="http://schemas.openxmlformats.org/officeDocument/2006/relationships/image" Target="../media/image261.png"/><Relationship Id="rId10" Type="http://schemas.openxmlformats.org/officeDocument/2006/relationships/image" Target="../media/image253.png"/><Relationship Id="rId19" Type="http://schemas.openxmlformats.org/officeDocument/2006/relationships/image" Target="../media/image185.png"/><Relationship Id="rId4" Type="http://schemas.openxmlformats.org/officeDocument/2006/relationships/image" Target="../media/image29.png"/><Relationship Id="rId9" Type="http://schemas.openxmlformats.org/officeDocument/2006/relationships/image" Target="../media/image252.png"/><Relationship Id="rId14" Type="http://schemas.openxmlformats.org/officeDocument/2006/relationships/image" Target="../media/image257.png"/><Relationship Id="rId22" Type="http://schemas.openxmlformats.org/officeDocument/2006/relationships/image" Target="../media/image2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1.png"/><Relationship Id="rId18" Type="http://schemas.openxmlformats.org/officeDocument/2006/relationships/image" Target="../media/image272.png"/><Relationship Id="rId3" Type="http://schemas.openxmlformats.org/officeDocument/2006/relationships/image" Target="../media/image12.png"/><Relationship Id="rId21" Type="http://schemas.openxmlformats.org/officeDocument/2006/relationships/image" Target="../media/image246.png"/><Relationship Id="rId7" Type="http://schemas.openxmlformats.org/officeDocument/2006/relationships/image" Target="../media/image249.png"/><Relationship Id="rId12" Type="http://schemas.openxmlformats.org/officeDocument/2006/relationships/image" Target="../media/image270.png"/><Relationship Id="rId17" Type="http://schemas.openxmlformats.org/officeDocument/2006/relationships/image" Target="../media/image185.png"/><Relationship Id="rId2" Type="http://schemas.openxmlformats.org/officeDocument/2006/relationships/image" Target="../media/image11.png"/><Relationship Id="rId16" Type="http://schemas.openxmlformats.org/officeDocument/2006/relationships/image" Target="../media/image184.png"/><Relationship Id="rId20" Type="http://schemas.openxmlformats.org/officeDocument/2006/relationships/image" Target="../media/image2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6.png"/><Relationship Id="rId11" Type="http://schemas.openxmlformats.org/officeDocument/2006/relationships/image" Target="../media/image269.png"/><Relationship Id="rId24" Type="http://schemas.openxmlformats.org/officeDocument/2006/relationships/image" Target="../media/image263.png"/><Relationship Id="rId5" Type="http://schemas.openxmlformats.org/officeDocument/2006/relationships/image" Target="../media/image265.png"/><Relationship Id="rId15" Type="http://schemas.openxmlformats.org/officeDocument/2006/relationships/image" Target="../media/image34.png"/><Relationship Id="rId23" Type="http://schemas.openxmlformats.org/officeDocument/2006/relationships/image" Target="../media/image262.png"/><Relationship Id="rId10" Type="http://schemas.openxmlformats.org/officeDocument/2006/relationships/image" Target="../media/image251.png"/><Relationship Id="rId19" Type="http://schemas.openxmlformats.org/officeDocument/2006/relationships/image" Target="../media/image273.png"/><Relationship Id="rId4" Type="http://schemas.openxmlformats.org/officeDocument/2006/relationships/image" Target="../media/image29.png"/><Relationship Id="rId9" Type="http://schemas.openxmlformats.org/officeDocument/2006/relationships/image" Target="../media/image268.png"/><Relationship Id="rId14" Type="http://schemas.openxmlformats.org/officeDocument/2006/relationships/image" Target="../media/image33.png"/><Relationship Id="rId22" Type="http://schemas.openxmlformats.org/officeDocument/2006/relationships/image" Target="../media/image2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34.png"/><Relationship Id="rId18" Type="http://schemas.openxmlformats.org/officeDocument/2006/relationships/image" Target="../media/image261.png"/><Relationship Id="rId3" Type="http://schemas.openxmlformats.org/officeDocument/2006/relationships/image" Target="../media/image12.png"/><Relationship Id="rId21" Type="http://schemas.openxmlformats.org/officeDocument/2006/relationships/image" Target="../media/image282.png"/><Relationship Id="rId7" Type="http://schemas.openxmlformats.org/officeDocument/2006/relationships/image" Target="../media/image277.png"/><Relationship Id="rId12" Type="http://schemas.openxmlformats.org/officeDocument/2006/relationships/image" Target="../media/image33.png"/><Relationship Id="rId17" Type="http://schemas.openxmlformats.org/officeDocument/2006/relationships/image" Target="../media/image246.png"/><Relationship Id="rId2" Type="http://schemas.openxmlformats.org/officeDocument/2006/relationships/image" Target="../media/image11.png"/><Relationship Id="rId16" Type="http://schemas.openxmlformats.org/officeDocument/2006/relationships/image" Target="../media/image281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6.png"/><Relationship Id="rId11" Type="http://schemas.openxmlformats.org/officeDocument/2006/relationships/image" Target="../media/image280.png"/><Relationship Id="rId5" Type="http://schemas.openxmlformats.org/officeDocument/2006/relationships/image" Target="../media/image275.png"/><Relationship Id="rId15" Type="http://schemas.openxmlformats.org/officeDocument/2006/relationships/image" Target="../media/image185.png"/><Relationship Id="rId10" Type="http://schemas.openxmlformats.org/officeDocument/2006/relationships/image" Target="../media/image279.png"/><Relationship Id="rId19" Type="http://schemas.openxmlformats.org/officeDocument/2006/relationships/image" Target="../media/image262.png"/><Relationship Id="rId4" Type="http://schemas.openxmlformats.org/officeDocument/2006/relationships/image" Target="../media/image29.png"/><Relationship Id="rId9" Type="http://schemas.openxmlformats.org/officeDocument/2006/relationships/image" Target="../media/image278.png"/><Relationship Id="rId14" Type="http://schemas.openxmlformats.org/officeDocument/2006/relationships/image" Target="../media/image18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287.png"/><Relationship Id="rId18" Type="http://schemas.openxmlformats.org/officeDocument/2006/relationships/image" Target="../media/image225.png"/><Relationship Id="rId3" Type="http://schemas.openxmlformats.org/officeDocument/2006/relationships/image" Target="../media/image12.png"/><Relationship Id="rId7" Type="http://schemas.openxmlformats.org/officeDocument/2006/relationships/image" Target="../media/image184.png"/><Relationship Id="rId12" Type="http://schemas.openxmlformats.org/officeDocument/2006/relationships/image" Target="../media/image286.png"/><Relationship Id="rId17" Type="http://schemas.openxmlformats.org/officeDocument/2006/relationships/image" Target="../media/image223.png"/><Relationship Id="rId2" Type="http://schemas.openxmlformats.org/officeDocument/2006/relationships/image" Target="../media/image11.png"/><Relationship Id="rId16" Type="http://schemas.openxmlformats.org/officeDocument/2006/relationships/image" Target="../media/image224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85.png"/><Relationship Id="rId5" Type="http://schemas.openxmlformats.org/officeDocument/2006/relationships/image" Target="../media/image33.png"/><Relationship Id="rId15" Type="http://schemas.openxmlformats.org/officeDocument/2006/relationships/image" Target="../media/image222.png"/><Relationship Id="rId10" Type="http://schemas.openxmlformats.org/officeDocument/2006/relationships/image" Target="../media/image284.png"/><Relationship Id="rId19" Type="http://schemas.openxmlformats.org/officeDocument/2006/relationships/image" Target="../media/image289.png"/><Relationship Id="rId4" Type="http://schemas.openxmlformats.org/officeDocument/2006/relationships/image" Target="../media/image29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299.png"/><Relationship Id="rId18" Type="http://schemas.openxmlformats.org/officeDocument/2006/relationships/image" Target="../media/image300.png"/><Relationship Id="rId26" Type="http://schemas.openxmlformats.org/officeDocument/2006/relationships/image" Target="../media/image308.png"/><Relationship Id="rId3" Type="http://schemas.openxmlformats.org/officeDocument/2006/relationships/image" Target="../media/image12.png"/><Relationship Id="rId21" Type="http://schemas.openxmlformats.org/officeDocument/2006/relationships/image" Target="../media/image303.pn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17" Type="http://schemas.openxmlformats.org/officeDocument/2006/relationships/image" Target="../media/image185.png"/><Relationship Id="rId25" Type="http://schemas.openxmlformats.org/officeDocument/2006/relationships/image" Target="../media/image307.png"/><Relationship Id="rId2" Type="http://schemas.openxmlformats.org/officeDocument/2006/relationships/image" Target="../media/image11.png"/><Relationship Id="rId16" Type="http://schemas.openxmlformats.org/officeDocument/2006/relationships/image" Target="../media/image184.png"/><Relationship Id="rId20" Type="http://schemas.openxmlformats.org/officeDocument/2006/relationships/image" Target="../media/image3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png"/><Relationship Id="rId11" Type="http://schemas.openxmlformats.org/officeDocument/2006/relationships/image" Target="../media/image297.png"/><Relationship Id="rId24" Type="http://schemas.openxmlformats.org/officeDocument/2006/relationships/image" Target="../media/image306.png"/><Relationship Id="rId5" Type="http://schemas.openxmlformats.org/officeDocument/2006/relationships/image" Target="../media/image291.png"/><Relationship Id="rId15" Type="http://schemas.openxmlformats.org/officeDocument/2006/relationships/image" Target="../media/image34.png"/><Relationship Id="rId23" Type="http://schemas.openxmlformats.org/officeDocument/2006/relationships/image" Target="../media/image305.png"/><Relationship Id="rId10" Type="http://schemas.openxmlformats.org/officeDocument/2006/relationships/image" Target="../media/image296.png"/><Relationship Id="rId19" Type="http://schemas.openxmlformats.org/officeDocument/2006/relationships/image" Target="../media/image301.png"/><Relationship Id="rId4" Type="http://schemas.openxmlformats.org/officeDocument/2006/relationships/image" Target="../media/image29.png"/><Relationship Id="rId9" Type="http://schemas.openxmlformats.org/officeDocument/2006/relationships/image" Target="../media/image295.png"/><Relationship Id="rId14" Type="http://schemas.openxmlformats.org/officeDocument/2006/relationships/image" Target="../media/image33.png"/><Relationship Id="rId22" Type="http://schemas.openxmlformats.org/officeDocument/2006/relationships/image" Target="../media/image30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185.png"/><Relationship Id="rId18" Type="http://schemas.openxmlformats.org/officeDocument/2006/relationships/image" Target="../media/image263.png"/><Relationship Id="rId3" Type="http://schemas.openxmlformats.org/officeDocument/2006/relationships/image" Target="../media/image12.png"/><Relationship Id="rId7" Type="http://schemas.openxmlformats.org/officeDocument/2006/relationships/image" Target="../media/image311.png"/><Relationship Id="rId12" Type="http://schemas.openxmlformats.org/officeDocument/2006/relationships/image" Target="../media/image184.png"/><Relationship Id="rId17" Type="http://schemas.openxmlformats.org/officeDocument/2006/relationships/image" Target="../media/image262.png"/><Relationship Id="rId2" Type="http://schemas.openxmlformats.org/officeDocument/2006/relationships/image" Target="../media/image11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11" Type="http://schemas.openxmlformats.org/officeDocument/2006/relationships/image" Target="../media/image34.png"/><Relationship Id="rId5" Type="http://schemas.openxmlformats.org/officeDocument/2006/relationships/image" Target="../media/image309.png"/><Relationship Id="rId15" Type="http://schemas.openxmlformats.org/officeDocument/2006/relationships/image" Target="../media/image246.png"/><Relationship Id="rId10" Type="http://schemas.openxmlformats.org/officeDocument/2006/relationships/image" Target="../media/image33.png"/><Relationship Id="rId19" Type="http://schemas.openxmlformats.org/officeDocument/2006/relationships/image" Target="../media/image314.png"/><Relationship Id="rId4" Type="http://schemas.openxmlformats.org/officeDocument/2006/relationships/image" Target="../media/image29.png"/><Relationship Id="rId9" Type="http://schemas.openxmlformats.org/officeDocument/2006/relationships/image" Target="../media/image313.png"/><Relationship Id="rId14" Type="http://schemas.openxmlformats.org/officeDocument/2006/relationships/image" Target="../media/image3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33.png"/><Relationship Id="rId18" Type="http://schemas.openxmlformats.org/officeDocument/2006/relationships/image" Target="../media/image321.png"/><Relationship Id="rId3" Type="http://schemas.openxmlformats.org/officeDocument/2006/relationships/image" Target="../media/image316.png"/><Relationship Id="rId7" Type="http://schemas.openxmlformats.org/officeDocument/2006/relationships/image" Target="../media/image261.png"/><Relationship Id="rId12" Type="http://schemas.openxmlformats.org/officeDocument/2006/relationships/image" Target="../media/image319.png"/><Relationship Id="rId17" Type="http://schemas.openxmlformats.org/officeDocument/2006/relationships/image" Target="../media/image320.png"/><Relationship Id="rId2" Type="http://schemas.openxmlformats.org/officeDocument/2006/relationships/image" Target="../media/image315.png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6.png"/><Relationship Id="rId11" Type="http://schemas.openxmlformats.org/officeDocument/2006/relationships/image" Target="../media/image29.png"/><Relationship Id="rId5" Type="http://schemas.openxmlformats.org/officeDocument/2006/relationships/image" Target="../media/image318.png"/><Relationship Id="rId15" Type="http://schemas.openxmlformats.org/officeDocument/2006/relationships/image" Target="../media/image184.png"/><Relationship Id="rId10" Type="http://schemas.openxmlformats.org/officeDocument/2006/relationships/image" Target="../media/image12.png"/><Relationship Id="rId4" Type="http://schemas.openxmlformats.org/officeDocument/2006/relationships/image" Target="../media/image317.png"/><Relationship Id="rId9" Type="http://schemas.openxmlformats.org/officeDocument/2006/relationships/image" Target="../media/image11.pn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29.png"/><Relationship Id="rId18" Type="http://schemas.openxmlformats.org/officeDocument/2006/relationships/image" Target="../media/image330.png"/><Relationship Id="rId3" Type="http://schemas.openxmlformats.org/officeDocument/2006/relationships/image" Target="../media/image12.png"/><Relationship Id="rId21" Type="http://schemas.openxmlformats.org/officeDocument/2006/relationships/image" Target="../media/image263.png"/><Relationship Id="rId7" Type="http://schemas.openxmlformats.org/officeDocument/2006/relationships/image" Target="../media/image324.png"/><Relationship Id="rId12" Type="http://schemas.openxmlformats.org/officeDocument/2006/relationships/image" Target="../media/image328.png"/><Relationship Id="rId17" Type="http://schemas.openxmlformats.org/officeDocument/2006/relationships/image" Target="../media/image185.png"/><Relationship Id="rId2" Type="http://schemas.openxmlformats.org/officeDocument/2006/relationships/image" Target="../media/image11.png"/><Relationship Id="rId16" Type="http://schemas.openxmlformats.org/officeDocument/2006/relationships/image" Target="../media/image184.png"/><Relationship Id="rId20" Type="http://schemas.openxmlformats.org/officeDocument/2006/relationships/image" Target="../media/image3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3.png"/><Relationship Id="rId11" Type="http://schemas.openxmlformats.org/officeDocument/2006/relationships/image" Target="../media/image327.png"/><Relationship Id="rId24" Type="http://schemas.openxmlformats.org/officeDocument/2006/relationships/image" Target="../media/image332.png"/><Relationship Id="rId5" Type="http://schemas.openxmlformats.org/officeDocument/2006/relationships/image" Target="../media/image322.png"/><Relationship Id="rId15" Type="http://schemas.openxmlformats.org/officeDocument/2006/relationships/image" Target="../media/image34.png"/><Relationship Id="rId23" Type="http://schemas.openxmlformats.org/officeDocument/2006/relationships/image" Target="../media/image246.png"/><Relationship Id="rId10" Type="http://schemas.openxmlformats.org/officeDocument/2006/relationships/image" Target="../media/image249.png"/><Relationship Id="rId19" Type="http://schemas.openxmlformats.org/officeDocument/2006/relationships/image" Target="../media/image261.png"/><Relationship Id="rId4" Type="http://schemas.openxmlformats.org/officeDocument/2006/relationships/image" Target="../media/image29.png"/><Relationship Id="rId9" Type="http://schemas.openxmlformats.org/officeDocument/2006/relationships/image" Target="../media/image326.png"/><Relationship Id="rId14" Type="http://schemas.openxmlformats.org/officeDocument/2006/relationships/image" Target="../media/image33.png"/><Relationship Id="rId22" Type="http://schemas.openxmlformats.org/officeDocument/2006/relationships/image" Target="../media/image2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337.png"/><Relationship Id="rId18" Type="http://schemas.openxmlformats.org/officeDocument/2006/relationships/image" Target="../media/image331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336.png"/><Relationship Id="rId17" Type="http://schemas.openxmlformats.org/officeDocument/2006/relationships/image" Target="../media/image262.png"/><Relationship Id="rId2" Type="http://schemas.openxmlformats.org/officeDocument/2006/relationships/image" Target="../media/image11.png"/><Relationship Id="rId16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35.png"/><Relationship Id="rId5" Type="http://schemas.openxmlformats.org/officeDocument/2006/relationships/image" Target="../media/image333.png"/><Relationship Id="rId15" Type="http://schemas.openxmlformats.org/officeDocument/2006/relationships/image" Target="../media/image246.png"/><Relationship Id="rId10" Type="http://schemas.openxmlformats.org/officeDocument/2006/relationships/image" Target="../media/image334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33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3" Type="http://schemas.openxmlformats.org/officeDocument/2006/relationships/image" Target="../media/image343.png"/><Relationship Id="rId3" Type="http://schemas.openxmlformats.org/officeDocument/2006/relationships/image" Target="../media/image12.png"/><Relationship Id="rId7" Type="http://schemas.openxmlformats.org/officeDocument/2006/relationships/image" Target="../media/image341.png"/><Relationship Id="rId12" Type="http://schemas.openxmlformats.org/officeDocument/2006/relationships/image" Target="../media/image18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png"/><Relationship Id="rId11" Type="http://schemas.openxmlformats.org/officeDocument/2006/relationships/image" Target="../media/image184.png"/><Relationship Id="rId5" Type="http://schemas.openxmlformats.org/officeDocument/2006/relationships/image" Target="../media/image339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1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185.png"/><Relationship Id="rId18" Type="http://schemas.openxmlformats.org/officeDocument/2006/relationships/image" Target="../media/image261.png"/><Relationship Id="rId3" Type="http://schemas.openxmlformats.org/officeDocument/2006/relationships/image" Target="../media/image12.png"/><Relationship Id="rId7" Type="http://schemas.openxmlformats.org/officeDocument/2006/relationships/image" Target="../media/image347.png"/><Relationship Id="rId12" Type="http://schemas.openxmlformats.org/officeDocument/2006/relationships/image" Target="../media/image184.png"/><Relationship Id="rId17" Type="http://schemas.openxmlformats.org/officeDocument/2006/relationships/image" Target="../media/image352.png"/><Relationship Id="rId2" Type="http://schemas.openxmlformats.org/officeDocument/2006/relationships/image" Target="../media/image11.png"/><Relationship Id="rId16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6.png"/><Relationship Id="rId11" Type="http://schemas.openxmlformats.org/officeDocument/2006/relationships/image" Target="../media/image34.png"/><Relationship Id="rId5" Type="http://schemas.openxmlformats.org/officeDocument/2006/relationships/image" Target="../media/image345.png"/><Relationship Id="rId15" Type="http://schemas.openxmlformats.org/officeDocument/2006/relationships/image" Target="../media/image351.png"/><Relationship Id="rId10" Type="http://schemas.openxmlformats.org/officeDocument/2006/relationships/image" Target="../media/image33.png"/><Relationship Id="rId19" Type="http://schemas.openxmlformats.org/officeDocument/2006/relationships/image" Target="../media/image331.png"/><Relationship Id="rId4" Type="http://schemas.openxmlformats.org/officeDocument/2006/relationships/image" Target="../media/image29.png"/><Relationship Id="rId9" Type="http://schemas.openxmlformats.org/officeDocument/2006/relationships/image" Target="../media/image349.png"/><Relationship Id="rId14" Type="http://schemas.openxmlformats.org/officeDocument/2006/relationships/image" Target="../media/image3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357.png"/><Relationship Id="rId18" Type="http://schemas.openxmlformats.org/officeDocument/2006/relationships/image" Target="../media/image261.png"/><Relationship Id="rId3" Type="http://schemas.openxmlformats.org/officeDocument/2006/relationships/image" Target="../media/image12.png"/><Relationship Id="rId21" Type="http://schemas.openxmlformats.org/officeDocument/2006/relationships/image" Target="../media/image264.png"/><Relationship Id="rId7" Type="http://schemas.openxmlformats.org/officeDocument/2006/relationships/image" Target="../media/image184.png"/><Relationship Id="rId12" Type="http://schemas.openxmlformats.org/officeDocument/2006/relationships/image" Target="../media/image356.png"/><Relationship Id="rId17" Type="http://schemas.openxmlformats.org/officeDocument/2006/relationships/image" Target="../media/image246.png"/><Relationship Id="rId2" Type="http://schemas.openxmlformats.org/officeDocument/2006/relationships/image" Target="../media/image11.png"/><Relationship Id="rId16" Type="http://schemas.openxmlformats.org/officeDocument/2006/relationships/image" Target="../media/image360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55.png"/><Relationship Id="rId5" Type="http://schemas.openxmlformats.org/officeDocument/2006/relationships/image" Target="../media/image33.png"/><Relationship Id="rId15" Type="http://schemas.openxmlformats.org/officeDocument/2006/relationships/image" Target="../media/image359.png"/><Relationship Id="rId10" Type="http://schemas.openxmlformats.org/officeDocument/2006/relationships/image" Target="../media/image354.png"/><Relationship Id="rId19" Type="http://schemas.openxmlformats.org/officeDocument/2006/relationships/image" Target="../media/image262.png"/><Relationship Id="rId4" Type="http://schemas.openxmlformats.org/officeDocument/2006/relationships/image" Target="../media/image29.png"/><Relationship Id="rId9" Type="http://schemas.openxmlformats.org/officeDocument/2006/relationships/image" Target="../media/image353.png"/><Relationship Id="rId14" Type="http://schemas.openxmlformats.org/officeDocument/2006/relationships/image" Target="../media/image35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65.png"/><Relationship Id="rId18" Type="http://schemas.openxmlformats.org/officeDocument/2006/relationships/image" Target="../media/image262.pn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12" Type="http://schemas.openxmlformats.org/officeDocument/2006/relationships/image" Target="../media/image364.png"/><Relationship Id="rId17" Type="http://schemas.openxmlformats.org/officeDocument/2006/relationships/image" Target="../media/image261.png"/><Relationship Id="rId2" Type="http://schemas.openxmlformats.org/officeDocument/2006/relationships/image" Target="../media/image11.png"/><Relationship Id="rId16" Type="http://schemas.openxmlformats.org/officeDocument/2006/relationships/image" Target="../media/image246.png"/><Relationship Id="rId20" Type="http://schemas.openxmlformats.org/officeDocument/2006/relationships/image" Target="../media/image3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2.png"/><Relationship Id="rId11" Type="http://schemas.openxmlformats.org/officeDocument/2006/relationships/image" Target="../media/image363.png"/><Relationship Id="rId5" Type="http://schemas.openxmlformats.org/officeDocument/2006/relationships/image" Target="../media/image361.png"/><Relationship Id="rId15" Type="http://schemas.openxmlformats.org/officeDocument/2006/relationships/image" Target="../media/image367.png"/><Relationship Id="rId10" Type="http://schemas.openxmlformats.org/officeDocument/2006/relationships/image" Target="../media/image185.png"/><Relationship Id="rId19" Type="http://schemas.openxmlformats.org/officeDocument/2006/relationships/image" Target="../media/image263.png"/><Relationship Id="rId4" Type="http://schemas.openxmlformats.org/officeDocument/2006/relationships/image" Target="../media/image29.png"/><Relationship Id="rId9" Type="http://schemas.openxmlformats.org/officeDocument/2006/relationships/image" Target="../media/image184.png"/><Relationship Id="rId14" Type="http://schemas.openxmlformats.org/officeDocument/2006/relationships/image" Target="../media/image3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2.png"/><Relationship Id="rId18" Type="http://schemas.openxmlformats.org/officeDocument/2006/relationships/image" Target="../media/image261.png"/><Relationship Id="rId3" Type="http://schemas.openxmlformats.org/officeDocument/2006/relationships/image" Target="../media/image12.png"/><Relationship Id="rId21" Type="http://schemas.openxmlformats.org/officeDocument/2006/relationships/image" Target="../media/image264.png"/><Relationship Id="rId7" Type="http://schemas.openxmlformats.org/officeDocument/2006/relationships/image" Target="../media/image33.png"/><Relationship Id="rId12" Type="http://schemas.openxmlformats.org/officeDocument/2006/relationships/image" Target="../media/image371.png"/><Relationship Id="rId17" Type="http://schemas.openxmlformats.org/officeDocument/2006/relationships/image" Target="../media/image246.png"/><Relationship Id="rId2" Type="http://schemas.openxmlformats.org/officeDocument/2006/relationships/image" Target="../media/image11.png"/><Relationship Id="rId16" Type="http://schemas.openxmlformats.org/officeDocument/2006/relationships/image" Target="../media/image367.png"/><Relationship Id="rId20" Type="http://schemas.openxmlformats.org/officeDocument/2006/relationships/image" Target="../media/image2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9.png"/><Relationship Id="rId11" Type="http://schemas.openxmlformats.org/officeDocument/2006/relationships/image" Target="../media/image370.png"/><Relationship Id="rId5" Type="http://schemas.openxmlformats.org/officeDocument/2006/relationships/image" Target="../media/image361.png"/><Relationship Id="rId15" Type="http://schemas.openxmlformats.org/officeDocument/2006/relationships/image" Target="../media/image374.png"/><Relationship Id="rId10" Type="http://schemas.openxmlformats.org/officeDocument/2006/relationships/image" Target="../media/image185.png"/><Relationship Id="rId19" Type="http://schemas.openxmlformats.org/officeDocument/2006/relationships/image" Target="../media/image262.png"/><Relationship Id="rId4" Type="http://schemas.openxmlformats.org/officeDocument/2006/relationships/image" Target="../media/image29.png"/><Relationship Id="rId9" Type="http://schemas.openxmlformats.org/officeDocument/2006/relationships/image" Target="../media/image184.png"/><Relationship Id="rId14" Type="http://schemas.openxmlformats.org/officeDocument/2006/relationships/image" Target="../media/image373.png"/><Relationship Id="rId22" Type="http://schemas.openxmlformats.org/officeDocument/2006/relationships/image" Target="../media/image3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4.png"/><Relationship Id="rId18" Type="http://schemas.openxmlformats.org/officeDocument/2006/relationships/image" Target="../media/image263.png"/><Relationship Id="rId3" Type="http://schemas.openxmlformats.org/officeDocument/2006/relationships/image" Target="../media/image12.png"/><Relationship Id="rId21" Type="http://schemas.openxmlformats.org/officeDocument/2006/relationships/image" Target="../media/image384.png"/><Relationship Id="rId7" Type="http://schemas.openxmlformats.org/officeDocument/2006/relationships/image" Target="../media/image378.png"/><Relationship Id="rId12" Type="http://schemas.openxmlformats.org/officeDocument/2006/relationships/image" Target="../media/image33.png"/><Relationship Id="rId17" Type="http://schemas.openxmlformats.org/officeDocument/2006/relationships/image" Target="../media/image246.png"/><Relationship Id="rId2" Type="http://schemas.openxmlformats.org/officeDocument/2006/relationships/image" Target="../media/image11.png"/><Relationship Id="rId16" Type="http://schemas.openxmlformats.org/officeDocument/2006/relationships/image" Target="../media/image383.png"/><Relationship Id="rId20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185.png"/><Relationship Id="rId10" Type="http://schemas.openxmlformats.org/officeDocument/2006/relationships/image" Target="../media/image381.png"/><Relationship Id="rId19" Type="http://schemas.openxmlformats.org/officeDocument/2006/relationships/image" Target="../media/image261.png"/><Relationship Id="rId4" Type="http://schemas.openxmlformats.org/officeDocument/2006/relationships/image" Target="../media/image29.png"/><Relationship Id="rId9" Type="http://schemas.openxmlformats.org/officeDocument/2006/relationships/image" Target="../media/image380.png"/><Relationship Id="rId14" Type="http://schemas.openxmlformats.org/officeDocument/2006/relationships/image" Target="../media/image18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93.png"/><Relationship Id="rId18" Type="http://schemas.openxmlformats.org/officeDocument/2006/relationships/image" Target="../media/image394.png"/><Relationship Id="rId3" Type="http://schemas.openxmlformats.org/officeDocument/2006/relationships/image" Target="../media/image12.png"/><Relationship Id="rId21" Type="http://schemas.openxmlformats.org/officeDocument/2006/relationships/image" Target="../media/image262.png"/><Relationship Id="rId7" Type="http://schemas.openxmlformats.org/officeDocument/2006/relationships/image" Target="../media/image387.png"/><Relationship Id="rId12" Type="http://schemas.openxmlformats.org/officeDocument/2006/relationships/image" Target="../media/image392.png"/><Relationship Id="rId17" Type="http://schemas.openxmlformats.org/officeDocument/2006/relationships/image" Target="../media/image185.png"/><Relationship Id="rId2" Type="http://schemas.openxmlformats.org/officeDocument/2006/relationships/image" Target="../media/image11.png"/><Relationship Id="rId16" Type="http://schemas.openxmlformats.org/officeDocument/2006/relationships/image" Target="../media/image184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24" Type="http://schemas.openxmlformats.org/officeDocument/2006/relationships/image" Target="../media/image395.png"/><Relationship Id="rId5" Type="http://schemas.openxmlformats.org/officeDocument/2006/relationships/image" Target="../media/image385.png"/><Relationship Id="rId15" Type="http://schemas.openxmlformats.org/officeDocument/2006/relationships/image" Target="../media/image34.png"/><Relationship Id="rId23" Type="http://schemas.openxmlformats.org/officeDocument/2006/relationships/image" Target="../media/image264.png"/><Relationship Id="rId10" Type="http://schemas.openxmlformats.org/officeDocument/2006/relationships/image" Target="../media/image390.png"/><Relationship Id="rId19" Type="http://schemas.openxmlformats.org/officeDocument/2006/relationships/image" Target="../media/image246.png"/><Relationship Id="rId4" Type="http://schemas.openxmlformats.org/officeDocument/2006/relationships/image" Target="../media/image29.png"/><Relationship Id="rId9" Type="http://schemas.openxmlformats.org/officeDocument/2006/relationships/image" Target="../media/image389.png"/><Relationship Id="rId14" Type="http://schemas.openxmlformats.org/officeDocument/2006/relationships/image" Target="../media/image33.png"/><Relationship Id="rId22" Type="http://schemas.openxmlformats.org/officeDocument/2006/relationships/image" Target="../media/image2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184.png"/><Relationship Id="rId18" Type="http://schemas.openxmlformats.org/officeDocument/2006/relationships/image" Target="../media/image262.png"/><Relationship Id="rId3" Type="http://schemas.openxmlformats.org/officeDocument/2006/relationships/image" Target="../media/image12.png"/><Relationship Id="rId21" Type="http://schemas.openxmlformats.org/officeDocument/2006/relationships/image" Target="../media/image403.png"/><Relationship Id="rId7" Type="http://schemas.openxmlformats.org/officeDocument/2006/relationships/image" Target="../media/image398.png"/><Relationship Id="rId12" Type="http://schemas.openxmlformats.org/officeDocument/2006/relationships/image" Target="../media/image34.png"/><Relationship Id="rId17" Type="http://schemas.openxmlformats.org/officeDocument/2006/relationships/image" Target="../media/image261.png"/><Relationship Id="rId2" Type="http://schemas.openxmlformats.org/officeDocument/2006/relationships/image" Target="../media/image11.png"/><Relationship Id="rId16" Type="http://schemas.openxmlformats.org/officeDocument/2006/relationships/image" Target="../media/image246.png"/><Relationship Id="rId20" Type="http://schemas.openxmlformats.org/officeDocument/2006/relationships/image" Target="../media/image2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7.png"/><Relationship Id="rId11" Type="http://schemas.openxmlformats.org/officeDocument/2006/relationships/image" Target="../media/image33.png"/><Relationship Id="rId5" Type="http://schemas.openxmlformats.org/officeDocument/2006/relationships/image" Target="../media/image396.png"/><Relationship Id="rId15" Type="http://schemas.openxmlformats.org/officeDocument/2006/relationships/image" Target="../media/image402.png"/><Relationship Id="rId10" Type="http://schemas.openxmlformats.org/officeDocument/2006/relationships/image" Target="../media/image401.png"/><Relationship Id="rId19" Type="http://schemas.openxmlformats.org/officeDocument/2006/relationships/image" Target="../media/image263.png"/><Relationship Id="rId4" Type="http://schemas.openxmlformats.org/officeDocument/2006/relationships/image" Target="../media/image29.png"/><Relationship Id="rId9" Type="http://schemas.openxmlformats.org/officeDocument/2006/relationships/image" Target="../media/image400.png"/><Relationship Id="rId14" Type="http://schemas.openxmlformats.org/officeDocument/2006/relationships/image" Target="../media/image18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png"/><Relationship Id="rId13" Type="http://schemas.openxmlformats.org/officeDocument/2006/relationships/image" Target="../media/image184.png"/><Relationship Id="rId18" Type="http://schemas.openxmlformats.org/officeDocument/2006/relationships/image" Target="../media/image262.png"/><Relationship Id="rId3" Type="http://schemas.openxmlformats.org/officeDocument/2006/relationships/image" Target="../media/image12.png"/><Relationship Id="rId7" Type="http://schemas.openxmlformats.org/officeDocument/2006/relationships/image" Target="../media/image406.png"/><Relationship Id="rId12" Type="http://schemas.openxmlformats.org/officeDocument/2006/relationships/image" Target="../media/image34.png"/><Relationship Id="rId17" Type="http://schemas.openxmlformats.org/officeDocument/2006/relationships/image" Target="../media/image261.png"/><Relationship Id="rId2" Type="http://schemas.openxmlformats.org/officeDocument/2006/relationships/image" Target="../media/image11.png"/><Relationship Id="rId16" Type="http://schemas.openxmlformats.org/officeDocument/2006/relationships/image" Target="../media/image246.png"/><Relationship Id="rId20" Type="http://schemas.openxmlformats.org/officeDocument/2006/relationships/image" Target="../media/image4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5.png"/><Relationship Id="rId11" Type="http://schemas.openxmlformats.org/officeDocument/2006/relationships/image" Target="../media/image33.png"/><Relationship Id="rId5" Type="http://schemas.openxmlformats.org/officeDocument/2006/relationships/image" Target="../media/image404.png"/><Relationship Id="rId15" Type="http://schemas.openxmlformats.org/officeDocument/2006/relationships/image" Target="../media/image410.png"/><Relationship Id="rId10" Type="http://schemas.openxmlformats.org/officeDocument/2006/relationships/image" Target="../media/image409.png"/><Relationship Id="rId19" Type="http://schemas.openxmlformats.org/officeDocument/2006/relationships/image" Target="../media/image263.png"/><Relationship Id="rId4" Type="http://schemas.openxmlformats.org/officeDocument/2006/relationships/image" Target="../media/image29.png"/><Relationship Id="rId9" Type="http://schemas.openxmlformats.org/officeDocument/2006/relationships/image" Target="../media/image408.png"/><Relationship Id="rId14" Type="http://schemas.openxmlformats.org/officeDocument/2006/relationships/image" Target="../media/image1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246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4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14.png"/><Relationship Id="rId5" Type="http://schemas.openxmlformats.org/officeDocument/2006/relationships/image" Target="../media/image412.png"/><Relationship Id="rId15" Type="http://schemas.openxmlformats.org/officeDocument/2006/relationships/image" Target="../media/image416.png"/><Relationship Id="rId10" Type="http://schemas.openxmlformats.org/officeDocument/2006/relationships/image" Target="../media/image413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26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421.png"/><Relationship Id="rId18" Type="http://schemas.openxmlformats.org/officeDocument/2006/relationships/image" Target="../media/image426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420.png"/><Relationship Id="rId17" Type="http://schemas.openxmlformats.org/officeDocument/2006/relationships/image" Target="../media/image425.png"/><Relationship Id="rId2" Type="http://schemas.openxmlformats.org/officeDocument/2006/relationships/image" Target="../media/image11.png"/><Relationship Id="rId16" Type="http://schemas.openxmlformats.org/officeDocument/2006/relationships/image" Target="../media/image4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19.png"/><Relationship Id="rId5" Type="http://schemas.openxmlformats.org/officeDocument/2006/relationships/image" Target="../media/image417.png"/><Relationship Id="rId15" Type="http://schemas.openxmlformats.org/officeDocument/2006/relationships/image" Target="../media/image423.png"/><Relationship Id="rId10" Type="http://schemas.openxmlformats.org/officeDocument/2006/relationships/image" Target="../media/image418.png"/><Relationship Id="rId19" Type="http://schemas.openxmlformats.org/officeDocument/2006/relationships/image" Target="../media/image427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4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1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51.png"/><Relationship Id="rId10" Type="http://schemas.openxmlformats.org/officeDocument/2006/relationships/image" Target="../media/image36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Relationship Id="rId14" Type="http://schemas.openxmlformats.org/officeDocument/2006/relationships/image" Target="../media/image5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432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431.png"/><Relationship Id="rId17" Type="http://schemas.openxmlformats.org/officeDocument/2006/relationships/image" Target="../media/image435.png"/><Relationship Id="rId2" Type="http://schemas.openxmlformats.org/officeDocument/2006/relationships/image" Target="../media/image11.png"/><Relationship Id="rId16" Type="http://schemas.openxmlformats.org/officeDocument/2006/relationships/image" Target="../media/image4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30.png"/><Relationship Id="rId5" Type="http://schemas.openxmlformats.org/officeDocument/2006/relationships/image" Target="../media/image428.png"/><Relationship Id="rId15" Type="http://schemas.openxmlformats.org/officeDocument/2006/relationships/image" Target="../media/image433.png"/><Relationship Id="rId10" Type="http://schemas.openxmlformats.org/officeDocument/2006/relationships/image" Target="../media/image429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2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13" Type="http://schemas.openxmlformats.org/officeDocument/2006/relationships/image" Target="../media/image185.png"/><Relationship Id="rId18" Type="http://schemas.openxmlformats.org/officeDocument/2006/relationships/image" Target="../media/image426.png"/><Relationship Id="rId3" Type="http://schemas.openxmlformats.org/officeDocument/2006/relationships/image" Target="../media/image12.png"/><Relationship Id="rId7" Type="http://schemas.openxmlformats.org/officeDocument/2006/relationships/image" Target="../media/image438.png"/><Relationship Id="rId12" Type="http://schemas.openxmlformats.org/officeDocument/2006/relationships/image" Target="../media/image184.png"/><Relationship Id="rId17" Type="http://schemas.openxmlformats.org/officeDocument/2006/relationships/image" Target="../media/image425.png"/><Relationship Id="rId2" Type="http://schemas.openxmlformats.org/officeDocument/2006/relationships/image" Target="../media/image11.png"/><Relationship Id="rId16" Type="http://schemas.openxmlformats.org/officeDocument/2006/relationships/image" Target="../media/image4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7.png"/><Relationship Id="rId11" Type="http://schemas.openxmlformats.org/officeDocument/2006/relationships/image" Target="../media/image34.png"/><Relationship Id="rId5" Type="http://schemas.openxmlformats.org/officeDocument/2006/relationships/image" Target="../media/image436.png"/><Relationship Id="rId15" Type="http://schemas.openxmlformats.org/officeDocument/2006/relationships/image" Target="../media/image442.png"/><Relationship Id="rId10" Type="http://schemas.openxmlformats.org/officeDocument/2006/relationships/image" Target="../media/image33.png"/><Relationship Id="rId19" Type="http://schemas.openxmlformats.org/officeDocument/2006/relationships/image" Target="../media/image443.png"/><Relationship Id="rId4" Type="http://schemas.openxmlformats.org/officeDocument/2006/relationships/image" Target="../media/image29.png"/><Relationship Id="rId9" Type="http://schemas.openxmlformats.org/officeDocument/2006/relationships/image" Target="../media/image440.png"/><Relationship Id="rId14" Type="http://schemas.openxmlformats.org/officeDocument/2006/relationships/image" Target="../media/image4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448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447.png"/><Relationship Id="rId17" Type="http://schemas.openxmlformats.org/officeDocument/2006/relationships/image" Target="../media/image435.png"/><Relationship Id="rId2" Type="http://schemas.openxmlformats.org/officeDocument/2006/relationships/image" Target="../media/image11.png"/><Relationship Id="rId16" Type="http://schemas.openxmlformats.org/officeDocument/2006/relationships/image" Target="../media/image4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46.png"/><Relationship Id="rId5" Type="http://schemas.openxmlformats.org/officeDocument/2006/relationships/image" Target="../media/image444.png"/><Relationship Id="rId15" Type="http://schemas.openxmlformats.org/officeDocument/2006/relationships/image" Target="../media/image433.png"/><Relationship Id="rId10" Type="http://schemas.openxmlformats.org/officeDocument/2006/relationships/image" Target="../media/image445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24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2.png"/><Relationship Id="rId13" Type="http://schemas.openxmlformats.org/officeDocument/2006/relationships/image" Target="../media/image185.png"/><Relationship Id="rId18" Type="http://schemas.openxmlformats.org/officeDocument/2006/relationships/image" Target="../media/image457.png"/><Relationship Id="rId3" Type="http://schemas.openxmlformats.org/officeDocument/2006/relationships/image" Target="../media/image12.png"/><Relationship Id="rId7" Type="http://schemas.openxmlformats.org/officeDocument/2006/relationships/image" Target="../media/image451.png"/><Relationship Id="rId12" Type="http://schemas.openxmlformats.org/officeDocument/2006/relationships/image" Target="../media/image184.png"/><Relationship Id="rId17" Type="http://schemas.openxmlformats.org/officeDocument/2006/relationships/image" Target="../media/image456.png"/><Relationship Id="rId2" Type="http://schemas.openxmlformats.org/officeDocument/2006/relationships/image" Target="../media/image11.png"/><Relationship Id="rId16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0.png"/><Relationship Id="rId11" Type="http://schemas.openxmlformats.org/officeDocument/2006/relationships/image" Target="../media/image34.png"/><Relationship Id="rId5" Type="http://schemas.openxmlformats.org/officeDocument/2006/relationships/image" Target="../media/image449.png"/><Relationship Id="rId15" Type="http://schemas.openxmlformats.org/officeDocument/2006/relationships/image" Target="../media/image419.png"/><Relationship Id="rId10" Type="http://schemas.openxmlformats.org/officeDocument/2006/relationships/image" Target="../media/image33.png"/><Relationship Id="rId19" Type="http://schemas.openxmlformats.org/officeDocument/2006/relationships/image" Target="../media/image458.png"/><Relationship Id="rId4" Type="http://schemas.openxmlformats.org/officeDocument/2006/relationships/image" Target="../media/image29.png"/><Relationship Id="rId9" Type="http://schemas.openxmlformats.org/officeDocument/2006/relationships/image" Target="../media/image453.png"/><Relationship Id="rId14" Type="http://schemas.openxmlformats.org/officeDocument/2006/relationships/image" Target="../media/image4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455.png"/><Relationship Id="rId18" Type="http://schemas.openxmlformats.org/officeDocument/2006/relationships/image" Target="../media/image457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419.png"/><Relationship Id="rId17" Type="http://schemas.openxmlformats.org/officeDocument/2006/relationships/image" Target="../media/image456.png"/><Relationship Id="rId2" Type="http://schemas.openxmlformats.org/officeDocument/2006/relationships/image" Target="../media/image11.png"/><Relationship Id="rId16" Type="http://schemas.openxmlformats.org/officeDocument/2006/relationships/image" Target="../media/image4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61.png"/><Relationship Id="rId5" Type="http://schemas.openxmlformats.org/officeDocument/2006/relationships/image" Target="../media/image459.png"/><Relationship Id="rId15" Type="http://schemas.openxmlformats.org/officeDocument/2006/relationships/image" Target="../media/image463.png"/><Relationship Id="rId10" Type="http://schemas.openxmlformats.org/officeDocument/2006/relationships/image" Target="../media/image460.png"/><Relationship Id="rId19" Type="http://schemas.openxmlformats.org/officeDocument/2006/relationships/image" Target="../media/image464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46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453.png"/><Relationship Id="rId18" Type="http://schemas.openxmlformats.org/officeDocument/2006/relationships/image" Target="../media/image457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468.png"/><Relationship Id="rId17" Type="http://schemas.openxmlformats.org/officeDocument/2006/relationships/image" Target="../media/image456.png"/><Relationship Id="rId2" Type="http://schemas.openxmlformats.org/officeDocument/2006/relationships/image" Target="../media/image11.png"/><Relationship Id="rId16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67.png"/><Relationship Id="rId5" Type="http://schemas.openxmlformats.org/officeDocument/2006/relationships/image" Target="../media/image465.png"/><Relationship Id="rId15" Type="http://schemas.openxmlformats.org/officeDocument/2006/relationships/image" Target="../media/image419.png"/><Relationship Id="rId10" Type="http://schemas.openxmlformats.org/officeDocument/2006/relationships/image" Target="../media/image466.png"/><Relationship Id="rId19" Type="http://schemas.openxmlformats.org/officeDocument/2006/relationships/image" Target="../media/image470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4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453.png"/><Relationship Id="rId18" Type="http://schemas.openxmlformats.org/officeDocument/2006/relationships/image" Target="../media/image457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474.png"/><Relationship Id="rId17" Type="http://schemas.openxmlformats.org/officeDocument/2006/relationships/image" Target="../media/image456.png"/><Relationship Id="rId2" Type="http://schemas.openxmlformats.org/officeDocument/2006/relationships/image" Target="../media/image11.png"/><Relationship Id="rId16" Type="http://schemas.openxmlformats.org/officeDocument/2006/relationships/image" Target="../media/image4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73.png"/><Relationship Id="rId5" Type="http://schemas.openxmlformats.org/officeDocument/2006/relationships/image" Target="../media/image471.png"/><Relationship Id="rId15" Type="http://schemas.openxmlformats.org/officeDocument/2006/relationships/image" Target="../media/image419.png"/><Relationship Id="rId10" Type="http://schemas.openxmlformats.org/officeDocument/2006/relationships/image" Target="../media/image472.png"/><Relationship Id="rId19" Type="http://schemas.openxmlformats.org/officeDocument/2006/relationships/image" Target="../media/image476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47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453.png"/><Relationship Id="rId18" Type="http://schemas.openxmlformats.org/officeDocument/2006/relationships/image" Target="../media/image483.png"/><Relationship Id="rId3" Type="http://schemas.openxmlformats.org/officeDocument/2006/relationships/image" Target="../media/image12.png"/><Relationship Id="rId21" Type="http://schemas.openxmlformats.org/officeDocument/2006/relationships/image" Target="../media/image485.png"/><Relationship Id="rId7" Type="http://schemas.openxmlformats.org/officeDocument/2006/relationships/image" Target="../media/image34.png"/><Relationship Id="rId12" Type="http://schemas.openxmlformats.org/officeDocument/2006/relationships/image" Target="../media/image480.png"/><Relationship Id="rId17" Type="http://schemas.openxmlformats.org/officeDocument/2006/relationships/image" Target="../media/image433.png"/><Relationship Id="rId2" Type="http://schemas.openxmlformats.org/officeDocument/2006/relationships/image" Target="../media/image11.png"/><Relationship Id="rId16" Type="http://schemas.openxmlformats.org/officeDocument/2006/relationships/image" Target="../media/image419.png"/><Relationship Id="rId20" Type="http://schemas.openxmlformats.org/officeDocument/2006/relationships/image" Target="../media/image4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79.png"/><Relationship Id="rId5" Type="http://schemas.openxmlformats.org/officeDocument/2006/relationships/image" Target="../media/image477.png"/><Relationship Id="rId15" Type="http://schemas.openxmlformats.org/officeDocument/2006/relationships/image" Target="../media/image482.png"/><Relationship Id="rId10" Type="http://schemas.openxmlformats.org/officeDocument/2006/relationships/image" Target="../media/image478.png"/><Relationship Id="rId19" Type="http://schemas.openxmlformats.org/officeDocument/2006/relationships/image" Target="../media/image434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481.png"/><Relationship Id="rId22" Type="http://schemas.openxmlformats.org/officeDocument/2006/relationships/image" Target="../media/image48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491.png"/><Relationship Id="rId18" Type="http://schemas.openxmlformats.org/officeDocument/2006/relationships/image" Target="../media/image433.png"/><Relationship Id="rId3" Type="http://schemas.openxmlformats.org/officeDocument/2006/relationships/image" Target="../media/image12.png"/><Relationship Id="rId21" Type="http://schemas.openxmlformats.org/officeDocument/2006/relationships/image" Target="../media/image485.png"/><Relationship Id="rId7" Type="http://schemas.openxmlformats.org/officeDocument/2006/relationships/image" Target="../media/image34.png"/><Relationship Id="rId12" Type="http://schemas.openxmlformats.org/officeDocument/2006/relationships/image" Target="../media/image490.png"/><Relationship Id="rId17" Type="http://schemas.openxmlformats.org/officeDocument/2006/relationships/image" Target="../media/image419.png"/><Relationship Id="rId2" Type="http://schemas.openxmlformats.org/officeDocument/2006/relationships/image" Target="../media/image11.png"/><Relationship Id="rId16" Type="http://schemas.openxmlformats.org/officeDocument/2006/relationships/image" Target="../media/image494.png"/><Relationship Id="rId20" Type="http://schemas.openxmlformats.org/officeDocument/2006/relationships/image" Target="../media/image4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89.png"/><Relationship Id="rId5" Type="http://schemas.openxmlformats.org/officeDocument/2006/relationships/image" Target="../media/image487.png"/><Relationship Id="rId15" Type="http://schemas.openxmlformats.org/officeDocument/2006/relationships/image" Target="../media/image493.png"/><Relationship Id="rId10" Type="http://schemas.openxmlformats.org/officeDocument/2006/relationships/image" Target="../media/image488.png"/><Relationship Id="rId19" Type="http://schemas.openxmlformats.org/officeDocument/2006/relationships/image" Target="../media/image434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4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492.png"/><Relationship Id="rId18" Type="http://schemas.openxmlformats.org/officeDocument/2006/relationships/image" Target="../media/image434.png"/><Relationship Id="rId3" Type="http://schemas.openxmlformats.org/officeDocument/2006/relationships/image" Target="../media/image12.png"/><Relationship Id="rId21" Type="http://schemas.openxmlformats.org/officeDocument/2006/relationships/image" Target="../media/image500.png"/><Relationship Id="rId7" Type="http://schemas.openxmlformats.org/officeDocument/2006/relationships/image" Target="../media/image34.png"/><Relationship Id="rId12" Type="http://schemas.openxmlformats.org/officeDocument/2006/relationships/image" Target="../media/image491.png"/><Relationship Id="rId17" Type="http://schemas.openxmlformats.org/officeDocument/2006/relationships/image" Target="../media/image433.png"/><Relationship Id="rId2" Type="http://schemas.openxmlformats.org/officeDocument/2006/relationships/image" Target="../media/image11.png"/><Relationship Id="rId16" Type="http://schemas.openxmlformats.org/officeDocument/2006/relationships/image" Target="../media/image419.png"/><Relationship Id="rId20" Type="http://schemas.openxmlformats.org/officeDocument/2006/relationships/image" Target="../media/image4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97.png"/><Relationship Id="rId5" Type="http://schemas.openxmlformats.org/officeDocument/2006/relationships/image" Target="../media/image495.png"/><Relationship Id="rId15" Type="http://schemas.openxmlformats.org/officeDocument/2006/relationships/image" Target="../media/image499.png"/><Relationship Id="rId10" Type="http://schemas.openxmlformats.org/officeDocument/2006/relationships/image" Target="../media/image496.png"/><Relationship Id="rId19" Type="http://schemas.openxmlformats.org/officeDocument/2006/relationships/image" Target="../media/image484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4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12" Type="http://schemas.openxmlformats.org/officeDocument/2006/relationships/image" Target="../media/image3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35.png"/><Relationship Id="rId5" Type="http://schemas.openxmlformats.org/officeDocument/2006/relationships/image" Target="../media/image55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5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505.png"/><Relationship Id="rId18" Type="http://schemas.openxmlformats.org/officeDocument/2006/relationships/image" Target="../media/image510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504.png"/><Relationship Id="rId17" Type="http://schemas.openxmlformats.org/officeDocument/2006/relationships/image" Target="../media/image509.png"/><Relationship Id="rId2" Type="http://schemas.openxmlformats.org/officeDocument/2006/relationships/image" Target="../media/image11.png"/><Relationship Id="rId16" Type="http://schemas.openxmlformats.org/officeDocument/2006/relationships/image" Target="../media/image508.png"/><Relationship Id="rId20" Type="http://schemas.openxmlformats.org/officeDocument/2006/relationships/image" Target="../media/image5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503.png"/><Relationship Id="rId5" Type="http://schemas.openxmlformats.org/officeDocument/2006/relationships/image" Target="../media/image501.png"/><Relationship Id="rId15" Type="http://schemas.openxmlformats.org/officeDocument/2006/relationships/image" Target="../media/image507.png"/><Relationship Id="rId10" Type="http://schemas.openxmlformats.org/officeDocument/2006/relationships/image" Target="../media/image502.png"/><Relationship Id="rId19" Type="http://schemas.openxmlformats.org/officeDocument/2006/relationships/image" Target="../media/image511.png"/><Relationship Id="rId4" Type="http://schemas.openxmlformats.org/officeDocument/2006/relationships/image" Target="../media/image29.png"/><Relationship Id="rId9" Type="http://schemas.openxmlformats.org/officeDocument/2006/relationships/image" Target="../media/image185.png"/><Relationship Id="rId14" Type="http://schemas.openxmlformats.org/officeDocument/2006/relationships/image" Target="../media/image50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13.png"/><Relationship Id="rId4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15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521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5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519.png"/><Relationship Id="rId5" Type="http://schemas.openxmlformats.org/officeDocument/2006/relationships/image" Target="../media/image516.png"/><Relationship Id="rId10" Type="http://schemas.openxmlformats.org/officeDocument/2006/relationships/image" Target="../media/image518.png"/><Relationship Id="rId4" Type="http://schemas.openxmlformats.org/officeDocument/2006/relationships/image" Target="../media/image29.png"/><Relationship Id="rId9" Type="http://schemas.openxmlformats.org/officeDocument/2006/relationships/image" Target="../media/image5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525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5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523.png"/><Relationship Id="rId5" Type="http://schemas.openxmlformats.org/officeDocument/2006/relationships/image" Target="../media/image516.png"/><Relationship Id="rId10" Type="http://schemas.openxmlformats.org/officeDocument/2006/relationships/image" Target="../media/image522.png"/><Relationship Id="rId4" Type="http://schemas.openxmlformats.org/officeDocument/2006/relationships/image" Target="../media/image29.png"/><Relationship Id="rId9" Type="http://schemas.openxmlformats.org/officeDocument/2006/relationships/image" Target="../media/image51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529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52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527.png"/><Relationship Id="rId5" Type="http://schemas.openxmlformats.org/officeDocument/2006/relationships/image" Target="../media/image516.png"/><Relationship Id="rId10" Type="http://schemas.openxmlformats.org/officeDocument/2006/relationships/image" Target="../media/image526.png"/><Relationship Id="rId4" Type="http://schemas.openxmlformats.org/officeDocument/2006/relationships/image" Target="../media/image29.png"/><Relationship Id="rId9" Type="http://schemas.openxmlformats.org/officeDocument/2006/relationships/image" Target="../media/image51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30.png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2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64.png"/><Relationship Id="rId3" Type="http://schemas.openxmlformats.org/officeDocument/2006/relationships/image" Target="../media/image34.png"/><Relationship Id="rId7" Type="http://schemas.openxmlformats.org/officeDocument/2006/relationships/image" Target="../media/image11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3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2.png"/><Relationship Id="rId5" Type="http://schemas.openxmlformats.org/officeDocument/2006/relationships/image" Target="../media/image3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35.png"/><Relationship Id="rId9" Type="http://schemas.openxmlformats.org/officeDocument/2006/relationships/image" Target="../media/image29.png"/><Relationship Id="rId1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2.png"/><Relationship Id="rId7" Type="http://schemas.openxmlformats.org/officeDocument/2006/relationships/image" Target="../media/image34.png"/><Relationship Id="rId12" Type="http://schemas.openxmlformats.org/officeDocument/2006/relationships/image" Target="../media/image7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image" Target="../media/image71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5.png"/><Relationship Id="rId3" Type="http://schemas.openxmlformats.org/officeDocument/2006/relationships/image" Target="../media/image12.png"/><Relationship Id="rId21" Type="http://schemas.openxmlformats.org/officeDocument/2006/relationships/image" Target="../media/image88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4.png"/><Relationship Id="rId2" Type="http://schemas.openxmlformats.org/officeDocument/2006/relationships/image" Target="../media/image11.png"/><Relationship Id="rId16" Type="http://schemas.openxmlformats.org/officeDocument/2006/relationships/image" Target="../media/image3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1.png"/><Relationship Id="rId5" Type="http://schemas.openxmlformats.org/officeDocument/2006/relationships/image" Target="../media/image74.png"/><Relationship Id="rId15" Type="http://schemas.openxmlformats.org/officeDocument/2006/relationships/image" Target="../media/image34.png"/><Relationship Id="rId23" Type="http://schemas.openxmlformats.org/officeDocument/2006/relationships/image" Target="../media/image90.png"/><Relationship Id="rId10" Type="http://schemas.openxmlformats.org/officeDocument/2006/relationships/image" Target="../media/image79.png"/><Relationship Id="rId19" Type="http://schemas.openxmlformats.org/officeDocument/2006/relationships/image" Target="../media/image86.png"/><Relationship Id="rId4" Type="http://schemas.openxmlformats.org/officeDocument/2006/relationships/image" Target="../media/image29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5.png"/><Relationship Id="rId3" Type="http://schemas.openxmlformats.org/officeDocument/2006/relationships/image" Target="../media/image12.png"/><Relationship Id="rId21" Type="http://schemas.openxmlformats.org/officeDocument/2006/relationships/image" Target="../media/image97.png"/><Relationship Id="rId7" Type="http://schemas.openxmlformats.org/officeDocument/2006/relationships/image" Target="../media/image94.png"/><Relationship Id="rId12" Type="http://schemas.openxmlformats.org/officeDocument/2006/relationships/image" Target="../media/image78.png"/><Relationship Id="rId17" Type="http://schemas.openxmlformats.org/officeDocument/2006/relationships/image" Target="../media/image84.png"/><Relationship Id="rId2" Type="http://schemas.openxmlformats.org/officeDocument/2006/relationships/image" Target="../media/image11.png"/><Relationship Id="rId16" Type="http://schemas.openxmlformats.org/officeDocument/2006/relationships/image" Target="../media/image33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77.png"/><Relationship Id="rId24" Type="http://schemas.openxmlformats.org/officeDocument/2006/relationships/image" Target="../media/image100.png"/><Relationship Id="rId5" Type="http://schemas.openxmlformats.org/officeDocument/2006/relationships/image" Target="../media/image92.png"/><Relationship Id="rId15" Type="http://schemas.openxmlformats.org/officeDocument/2006/relationships/image" Target="../media/image34.png"/><Relationship Id="rId23" Type="http://schemas.openxmlformats.org/officeDocument/2006/relationships/image" Target="../media/image99.png"/><Relationship Id="rId10" Type="http://schemas.openxmlformats.org/officeDocument/2006/relationships/image" Target="../media/image76.png"/><Relationship Id="rId19" Type="http://schemas.openxmlformats.org/officeDocument/2006/relationships/image" Target="../media/image95.png"/><Relationship Id="rId4" Type="http://schemas.openxmlformats.org/officeDocument/2006/relationships/image" Target="../media/image29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00" y="6375400"/>
            <a:ext cx="3124200" cy="3124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8600" y="7937500"/>
            <a:ext cx="3124200" cy="312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200" y="-2273300"/>
            <a:ext cx="4546600" cy="4546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6743700"/>
            <a:ext cx="5334000" cy="139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0" y="622300"/>
            <a:ext cx="10223500" cy="441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800" y="3263900"/>
            <a:ext cx="19392900" cy="2336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" y="7759700"/>
            <a:ext cx="1181100" cy="762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" y="8356600"/>
            <a:ext cx="1155700" cy="749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5500" y="8305800"/>
            <a:ext cx="6045200" cy="889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5500" y="7645400"/>
            <a:ext cx="14097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400" y="4394200"/>
            <a:ext cx="2578100" cy="29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400" y="4381500"/>
            <a:ext cx="26289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4900" y="6921500"/>
            <a:ext cx="120269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200" y="4394200"/>
            <a:ext cx="42545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1100" y="5613400"/>
            <a:ext cx="79883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77600" y="4381500"/>
            <a:ext cx="61722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3200400"/>
            <a:ext cx="1778000" cy="1536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4800" y="1054100"/>
            <a:ext cx="1181100" cy="749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3000" y="1193800"/>
            <a:ext cx="4279900" cy="139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89200" y="2082800"/>
            <a:ext cx="6578600" cy="889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3300" y="3060700"/>
            <a:ext cx="1422400" cy="952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1800" y="3200400"/>
            <a:ext cx="1778000" cy="1536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46600" y="3060700"/>
            <a:ext cx="1422400" cy="952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8600" y="3200400"/>
            <a:ext cx="1778000" cy="15367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4711700" y="5080000"/>
            <a:ext cx="863600" cy="190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1000" y="3200400"/>
            <a:ext cx="1778000" cy="1536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167100" y="3162300"/>
            <a:ext cx="6172200" cy="2997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3479800" y="5422900"/>
            <a:ext cx="6172200" cy="2997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950700" y="3835400"/>
            <a:ext cx="1778000" cy="2146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379200" y="8064500"/>
            <a:ext cx="3022600" cy="292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655300" y="8001000"/>
            <a:ext cx="1778000" cy="1536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85000" y="3060700"/>
            <a:ext cx="1206500" cy="952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947400" y="3060700"/>
            <a:ext cx="1168400" cy="952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331700" y="3721100"/>
            <a:ext cx="1358900" cy="9525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049000" y="8890000"/>
            <a:ext cx="1346200" cy="952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373100" y="8001000"/>
            <a:ext cx="1778000" cy="15367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16200000">
            <a:off x="13830300" y="7531100"/>
            <a:ext cx="863600" cy="190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109700" y="6921500"/>
            <a:ext cx="2222500" cy="2921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379700" y="6248400"/>
            <a:ext cx="1625600" cy="1625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766800" y="8890000"/>
            <a:ext cx="1346200" cy="952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657600" y="4597400"/>
            <a:ext cx="762000" cy="10795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318500" y="5829300"/>
            <a:ext cx="1358900" cy="6985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803900" y="4597400"/>
            <a:ext cx="1270000" cy="13843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839200" y="4584700"/>
            <a:ext cx="1282700" cy="6985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718300" y="7213600"/>
            <a:ext cx="1270000" cy="1079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2331700" y="8318500"/>
            <a:ext cx="1511300" cy="10795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15646400" y="3238500"/>
            <a:ext cx="1892300" cy="26924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095500" y="5778500"/>
            <a:ext cx="1892300" cy="2692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054100"/>
            <a:ext cx="12192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1193800"/>
            <a:ext cx="43180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1981200"/>
            <a:ext cx="2298700" cy="116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0" y="3302000"/>
            <a:ext cx="3263900" cy="2667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200" y="3848100"/>
            <a:ext cx="2971800" cy="1435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1100" y="2844800"/>
            <a:ext cx="1714500" cy="711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6700" y="2717800"/>
            <a:ext cx="1219200" cy="10795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1300" y="6858000"/>
            <a:ext cx="3263900" cy="27178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29000" y="7150100"/>
            <a:ext cx="1955800" cy="2082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22700" y="8737600"/>
            <a:ext cx="1282700" cy="876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25800" y="6311900"/>
            <a:ext cx="2324100" cy="927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78200" y="6223000"/>
            <a:ext cx="2120900" cy="1155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61200" y="6858000"/>
            <a:ext cx="3530600" cy="27178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35900" y="7213600"/>
            <a:ext cx="1790700" cy="1587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039100" y="8521700"/>
            <a:ext cx="1562100" cy="927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27900" y="6375400"/>
            <a:ext cx="2895600" cy="711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467600" y="6248400"/>
            <a:ext cx="2895600" cy="1092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4800" y="6858000"/>
            <a:ext cx="3263900" cy="27178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369800" y="7454900"/>
            <a:ext cx="2019300" cy="1130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017500" y="8585200"/>
            <a:ext cx="838200" cy="12065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58700" y="6375400"/>
            <a:ext cx="1714500" cy="7112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890500" y="6248400"/>
            <a:ext cx="1117600" cy="10795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38800" y="3302000"/>
            <a:ext cx="7150100" cy="2667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953500" y="3937000"/>
            <a:ext cx="1422400" cy="14224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769600" y="3962400"/>
            <a:ext cx="1447800" cy="14478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07100" y="3721100"/>
            <a:ext cx="2654300" cy="18161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835900" y="2844800"/>
            <a:ext cx="2933700" cy="7112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191500" y="2717800"/>
            <a:ext cx="2387600" cy="10795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49300" y="3365500"/>
            <a:ext cx="3263900" cy="2667000"/>
          </a:xfrm>
          <a:prstGeom prst="rect">
            <a:avLst/>
          </a:prstGeom>
        </p:spPr>
      </p:pic>
      <p:grpSp>
        <p:nvGrpSpPr>
          <p:cNvPr id="52" name="Group 5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3" name="Picture 53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957300" y="3721100"/>
            <a:ext cx="2095500" cy="1689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4516100" y="5118100"/>
            <a:ext cx="1270000" cy="9271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3716000" y="2844800"/>
            <a:ext cx="2565400" cy="7112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3970000" y="2768600"/>
            <a:ext cx="22987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054100"/>
            <a:ext cx="12192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1193800"/>
            <a:ext cx="43180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800" y="2044700"/>
            <a:ext cx="5969000" cy="1612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200" y="3467100"/>
            <a:ext cx="6045200" cy="26670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9200" y="3835400"/>
            <a:ext cx="1536700" cy="15367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5700" y="3619500"/>
            <a:ext cx="1879600" cy="1651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26100" y="4991100"/>
            <a:ext cx="3225800" cy="1181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2946400"/>
            <a:ext cx="1714500" cy="7112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0200" y="2819400"/>
            <a:ext cx="1206500" cy="10795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8700" y="3416300"/>
            <a:ext cx="4191000" cy="27178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25100" y="3771900"/>
            <a:ext cx="1473200" cy="14732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15800" y="3771900"/>
            <a:ext cx="1549400" cy="1549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15600" y="5181600"/>
            <a:ext cx="1333500" cy="12065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988800" y="5181600"/>
            <a:ext cx="1968500" cy="1206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90200" y="2946400"/>
            <a:ext cx="2959100" cy="711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795000" y="2870200"/>
            <a:ext cx="2603500" cy="107950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71800" y="6870700"/>
            <a:ext cx="4025900" cy="27178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57500" y="7302500"/>
            <a:ext cx="4216400" cy="19558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95700" y="6413500"/>
            <a:ext cx="2387600" cy="7112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75100" y="6324600"/>
            <a:ext cx="2044700" cy="10795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91400" y="6870700"/>
            <a:ext cx="6731000" cy="27178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94600" y="7073900"/>
            <a:ext cx="3390900" cy="24511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947400" y="7073900"/>
            <a:ext cx="2857500" cy="18415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77300" y="6413500"/>
            <a:ext cx="3441700" cy="7112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96400" y="6375400"/>
            <a:ext cx="2806700" cy="15875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200400" y="5207000"/>
            <a:ext cx="2552700" cy="812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022600"/>
            <a:ext cx="10960100" cy="6565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400" y="1981200"/>
            <a:ext cx="4013200" cy="1155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90300" y="3898900"/>
            <a:ext cx="7620000" cy="2286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47600" y="5867400"/>
            <a:ext cx="582930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00" y="2832100"/>
            <a:ext cx="8813800" cy="7175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400" y="1981200"/>
            <a:ext cx="4279900" cy="1168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4343400"/>
            <a:ext cx="3619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4826000"/>
            <a:ext cx="3619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5308600"/>
            <a:ext cx="3619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5791200"/>
            <a:ext cx="36195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6273800"/>
            <a:ext cx="36195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6743700"/>
            <a:ext cx="36195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7226300"/>
            <a:ext cx="36195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7708900"/>
            <a:ext cx="36195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8191500"/>
            <a:ext cx="36195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8674100"/>
            <a:ext cx="36195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9156700"/>
            <a:ext cx="36195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73100" y="2400300"/>
            <a:ext cx="5041900" cy="19685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14400" y="3594100"/>
            <a:ext cx="1435100" cy="1028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27100" y="4178300"/>
            <a:ext cx="1397000" cy="1473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27100" y="4686300"/>
            <a:ext cx="2032000" cy="1473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27100" y="5105400"/>
            <a:ext cx="1079500" cy="10287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27100" y="5689600"/>
            <a:ext cx="1968500" cy="1473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7100" y="6197600"/>
            <a:ext cx="1079500" cy="1473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627100" y="6692900"/>
            <a:ext cx="10795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300" y="2908300"/>
            <a:ext cx="8216900" cy="638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400" y="1981200"/>
            <a:ext cx="4775200" cy="11684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4343400"/>
            <a:ext cx="3619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4826000"/>
            <a:ext cx="3619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5308600"/>
            <a:ext cx="3619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5791200"/>
            <a:ext cx="36195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6273800"/>
            <a:ext cx="36195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6743700"/>
            <a:ext cx="36195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7226300"/>
            <a:ext cx="36195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7708900"/>
            <a:ext cx="36195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8191500"/>
            <a:ext cx="36195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8674100"/>
            <a:ext cx="36195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4900" y="9156700"/>
            <a:ext cx="36195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23900" y="2438400"/>
            <a:ext cx="4864100" cy="1701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27100" y="3670300"/>
            <a:ext cx="1714500" cy="1473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27100" y="4178300"/>
            <a:ext cx="2692400" cy="14732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27100" y="4686300"/>
            <a:ext cx="1803400" cy="1473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27100" y="5181600"/>
            <a:ext cx="1803400" cy="14732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27100" y="5651500"/>
            <a:ext cx="1866900" cy="977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27100" y="6197600"/>
            <a:ext cx="1714500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0" y="7023100"/>
            <a:ext cx="4699000" cy="2959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200" y="2959100"/>
            <a:ext cx="4699000" cy="40132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7400" y="3403600"/>
            <a:ext cx="6172200" cy="59055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8400" y="1981200"/>
            <a:ext cx="4673600" cy="1168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12800" y="2463800"/>
            <a:ext cx="4762500" cy="6642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5800" y="3670300"/>
            <a:ext cx="4483100" cy="44958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368800" y="-342900"/>
            <a:ext cx="23495000" cy="1322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7000" y="2857500"/>
            <a:ext cx="11747500" cy="660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900" y="2997200"/>
            <a:ext cx="4483100" cy="508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6100" y="2997200"/>
            <a:ext cx="2108200" cy="508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200" y="3556000"/>
            <a:ext cx="1511300" cy="368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2039600" y="8496300"/>
            <a:ext cx="1168400" cy="5715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0800" y="4165600"/>
            <a:ext cx="9359900" cy="511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8100" y="2717800"/>
            <a:ext cx="622300" cy="800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500" y="2705100"/>
            <a:ext cx="635000" cy="80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3800" y="3314700"/>
            <a:ext cx="774700" cy="800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6600" y="4013200"/>
            <a:ext cx="736600" cy="800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874500" y="7874000"/>
            <a:ext cx="711200" cy="800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38400" y="1981200"/>
            <a:ext cx="280670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800" y="1981200"/>
            <a:ext cx="2273300" cy="1155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5300" y="2794000"/>
            <a:ext cx="3619500" cy="537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30600" y="3784600"/>
            <a:ext cx="2667000" cy="508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4200" y="6362700"/>
            <a:ext cx="3429000" cy="660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4200" y="7391400"/>
            <a:ext cx="3429000" cy="660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8900" y="7086600"/>
            <a:ext cx="457200" cy="1778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13200" y="7086600"/>
            <a:ext cx="1181100" cy="330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60700" y="3416300"/>
            <a:ext cx="622300" cy="800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7000" y="5994400"/>
            <a:ext cx="635000" cy="800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8100" y="7048500"/>
            <a:ext cx="736600" cy="800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68700" y="6819900"/>
            <a:ext cx="774700" cy="800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74000" y="2552700"/>
            <a:ext cx="3505200" cy="7454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7700" y="3619500"/>
            <a:ext cx="2667000" cy="508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9400" y="8940800"/>
            <a:ext cx="3429000" cy="660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97800" y="3251200"/>
            <a:ext cx="622300" cy="800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2200" y="8636000"/>
            <a:ext cx="635000" cy="800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85800" y="3670300"/>
            <a:ext cx="41910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800" y="1981200"/>
            <a:ext cx="2273300" cy="1155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3800" y="3886200"/>
            <a:ext cx="3479800" cy="32512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400" y="8229600"/>
            <a:ext cx="3492500" cy="1117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7353300"/>
            <a:ext cx="3479800" cy="876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5105400" y="4737100"/>
            <a:ext cx="5727700" cy="3708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26100" y="2946400"/>
            <a:ext cx="914400" cy="10287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98100" y="3835400"/>
            <a:ext cx="3124200" cy="8382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04400" y="3162300"/>
            <a:ext cx="914400" cy="10287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44700" y="2984500"/>
            <a:ext cx="3492500" cy="7493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60600" y="3924300"/>
            <a:ext cx="3162300" cy="54229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584200" y="4457700"/>
            <a:ext cx="6540500" cy="3441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6700" y="2641600"/>
            <a:ext cx="736600" cy="939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85800" y="3670300"/>
            <a:ext cx="39624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367000" y="86614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662400" y="86614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673100" y="8661400"/>
            <a:ext cx="1638300" cy="163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4300" y="3810000"/>
            <a:ext cx="4127500" cy="27051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3903218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025900" y="5054600"/>
            <a:ext cx="75184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500" y="1206500"/>
            <a:ext cx="1625600" cy="77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2400" y="1155700"/>
            <a:ext cx="1892300" cy="787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500" y="2387600"/>
            <a:ext cx="1701800" cy="774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9700" y="2336800"/>
            <a:ext cx="2057400" cy="787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5500" y="4724400"/>
            <a:ext cx="1739900" cy="774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2400" y="4673600"/>
            <a:ext cx="1879600" cy="787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45500" y="5905500"/>
            <a:ext cx="1739900" cy="77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12400" y="5854700"/>
            <a:ext cx="1854200" cy="787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45500" y="7073900"/>
            <a:ext cx="1727200" cy="774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99700" y="7023100"/>
            <a:ext cx="2209800" cy="787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45500" y="3556000"/>
            <a:ext cx="1701800" cy="774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99700" y="3505200"/>
            <a:ext cx="1892300" cy="787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45500" y="8178800"/>
            <a:ext cx="1689100" cy="774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312400" y="8077200"/>
            <a:ext cx="939800" cy="8509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2908300"/>
            <a:ext cx="4724400" cy="5753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197600" y="6553200"/>
            <a:ext cx="609600" cy="520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400" y="4216400"/>
            <a:ext cx="3238500" cy="50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500" y="6464300"/>
            <a:ext cx="4178300" cy="825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600" y="7327900"/>
            <a:ext cx="2667000" cy="342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500" y="7721600"/>
            <a:ext cx="4178300" cy="8255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1700" y="6045200"/>
            <a:ext cx="4762500" cy="711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5000" y="7543800"/>
            <a:ext cx="5308600" cy="83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6900" y="5105400"/>
            <a:ext cx="5676900" cy="342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2500" y="6756400"/>
            <a:ext cx="5016500" cy="101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32800" y="5232400"/>
            <a:ext cx="2565400" cy="1320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20100" y="6858000"/>
            <a:ext cx="2603500" cy="889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63800" y="2044700"/>
            <a:ext cx="1701800" cy="9525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85800" y="3670300"/>
            <a:ext cx="4381500" cy="6007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39900" y="3797300"/>
            <a:ext cx="736600" cy="939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82700" y="6083300"/>
            <a:ext cx="762000" cy="939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20900" y="7086600"/>
            <a:ext cx="736600" cy="939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95400" y="7353300"/>
            <a:ext cx="762000" cy="939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464300" y="4521200"/>
            <a:ext cx="7620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3187700"/>
            <a:ext cx="4279900" cy="2870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7137400"/>
            <a:ext cx="5270500" cy="1041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124200" y="6184900"/>
            <a:ext cx="6096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6223000" y="4622800"/>
            <a:ext cx="609600" cy="520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6200" y="2895600"/>
            <a:ext cx="4038600" cy="34163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9100" y="6794500"/>
            <a:ext cx="5892800" cy="2857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8900" y="4711700"/>
            <a:ext cx="4178300" cy="825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00" y="3009900"/>
            <a:ext cx="4102100" cy="342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400" y="6616700"/>
            <a:ext cx="6235700" cy="3213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0" y="3390900"/>
            <a:ext cx="1765300" cy="10033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51100" y="1981200"/>
            <a:ext cx="7226300" cy="1155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3300" y="5956300"/>
            <a:ext cx="2374900" cy="977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85800" y="3670300"/>
            <a:ext cx="4610100" cy="4495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76300" y="4216400"/>
            <a:ext cx="736600" cy="939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800" y="6731000"/>
            <a:ext cx="762000" cy="939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24700" y="2679700"/>
            <a:ext cx="736600" cy="939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19800" y="6261100"/>
            <a:ext cx="7620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300" y="3784600"/>
            <a:ext cx="4076700" cy="3314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8300" y="4787900"/>
            <a:ext cx="6172200" cy="774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9300" y="6629400"/>
            <a:ext cx="28702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6146800" y="4927600"/>
            <a:ext cx="609600" cy="52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5300" y="4800600"/>
            <a:ext cx="6045200" cy="825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9486900" y="5854700"/>
            <a:ext cx="6096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400" y="5892800"/>
            <a:ext cx="4038600" cy="825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95100" y="5041900"/>
            <a:ext cx="609600" cy="342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51100" y="1981200"/>
            <a:ext cx="7962900" cy="1155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4300" y="5499100"/>
            <a:ext cx="736600" cy="939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04000" y="4140200"/>
            <a:ext cx="762000" cy="939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37900" y="4546600"/>
            <a:ext cx="736600" cy="939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77200" y="6362700"/>
            <a:ext cx="762000" cy="939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85800" y="3670300"/>
            <a:ext cx="47625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8400" y="1981200"/>
            <a:ext cx="5016500" cy="1155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0200" y="2819400"/>
            <a:ext cx="8864600" cy="740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0800" y="4546600"/>
            <a:ext cx="749300" cy="279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1600" y="5143500"/>
            <a:ext cx="5410200" cy="130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5200" y="4533900"/>
            <a:ext cx="749300" cy="27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3600" y="5664200"/>
            <a:ext cx="482600" cy="279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50500" y="6502400"/>
            <a:ext cx="2032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7400" y="4165600"/>
            <a:ext cx="622300" cy="800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97400" y="4851400"/>
            <a:ext cx="774700" cy="800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48800" y="4140200"/>
            <a:ext cx="635000" cy="800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2900" y="5308600"/>
            <a:ext cx="736600" cy="800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67900" y="6286500"/>
            <a:ext cx="736600" cy="800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85800" y="3670300"/>
            <a:ext cx="42672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500" y="2514600"/>
            <a:ext cx="5740400" cy="638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100" y="3187700"/>
            <a:ext cx="6388100" cy="579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997200"/>
            <a:ext cx="5270500" cy="457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5588000"/>
            <a:ext cx="5194300" cy="1447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800" y="3416300"/>
            <a:ext cx="5270500" cy="1854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7188200"/>
            <a:ext cx="5194300" cy="156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1700" y="3441700"/>
            <a:ext cx="4559300" cy="2806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1700" y="6438900"/>
            <a:ext cx="4559300" cy="223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1303000" y="4025900"/>
            <a:ext cx="2578100" cy="13208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8400" y="1981200"/>
            <a:ext cx="5041900" cy="1155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9800" y="2641600"/>
            <a:ext cx="698500" cy="800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9800" y="5257800"/>
            <a:ext cx="698500" cy="800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500" y="6883400"/>
            <a:ext cx="635000" cy="800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9800" y="3213100"/>
            <a:ext cx="698500" cy="800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81800" y="3263900"/>
            <a:ext cx="635000" cy="800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43700" y="6210300"/>
            <a:ext cx="635000" cy="800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722100" y="2882900"/>
            <a:ext cx="635000" cy="800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385800" y="3670300"/>
            <a:ext cx="4889500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100" y="3060700"/>
            <a:ext cx="8178800" cy="664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300" y="3302000"/>
            <a:ext cx="5816600" cy="166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6300" y="5181600"/>
            <a:ext cx="5816600" cy="1866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300" y="7175500"/>
            <a:ext cx="5816600" cy="2171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8509000" y="4025900"/>
            <a:ext cx="3136900" cy="1473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8400" y="1981200"/>
            <a:ext cx="5041900" cy="115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7500" y="2882900"/>
            <a:ext cx="7366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44800" y="4864100"/>
            <a:ext cx="7620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7500" y="6934200"/>
            <a:ext cx="736600" cy="939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18600" y="2527300"/>
            <a:ext cx="762000" cy="93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85800" y="3670300"/>
            <a:ext cx="36576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0" y="2984500"/>
            <a:ext cx="5181600" cy="45847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5562600"/>
            <a:ext cx="5003800" cy="401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900" y="4508500"/>
            <a:ext cx="42799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2882900"/>
            <a:ext cx="10198100" cy="7124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2705100"/>
            <a:ext cx="7366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8100" y="4102100"/>
            <a:ext cx="762000" cy="939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5384800"/>
            <a:ext cx="736600" cy="939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6900" y="5499100"/>
            <a:ext cx="9321800" cy="4178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38400" y="1981200"/>
            <a:ext cx="5829300" cy="1155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385800" y="3670300"/>
            <a:ext cx="41910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0" y="7696200"/>
            <a:ext cx="3124200" cy="1993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8839200"/>
            <a:ext cx="393700" cy="1905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700" y="3340100"/>
            <a:ext cx="3771900" cy="2679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700" y="7200900"/>
            <a:ext cx="3771900" cy="23749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8800" y="2806700"/>
            <a:ext cx="2946400" cy="4673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6743700" y="4419600"/>
            <a:ext cx="6096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6781800" y="8115300"/>
            <a:ext cx="609600" cy="520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4200" y="4102100"/>
            <a:ext cx="419100" cy="279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0" y="4876800"/>
            <a:ext cx="2730500" cy="2590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49600" y="9144000"/>
            <a:ext cx="2247900" cy="5461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8400" y="1981200"/>
            <a:ext cx="5562600" cy="1155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56500" y="2933700"/>
            <a:ext cx="762000" cy="939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6500" y="4533900"/>
            <a:ext cx="762000" cy="939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6500" y="8737600"/>
            <a:ext cx="762000" cy="939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56500" y="6769100"/>
            <a:ext cx="762000" cy="939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87800" y="3543300"/>
            <a:ext cx="736600" cy="939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385800" y="3670300"/>
            <a:ext cx="35687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3479800"/>
            <a:ext cx="10553700" cy="4254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38400" y="1981200"/>
            <a:ext cx="54610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25500" y="4394200"/>
            <a:ext cx="2235200" cy="298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" y="4318000"/>
            <a:ext cx="10350500" cy="774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1300" y="5143500"/>
            <a:ext cx="10350500" cy="1028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80700" y="5575300"/>
            <a:ext cx="6985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6300" y="4152900"/>
            <a:ext cx="736600" cy="939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5397500"/>
            <a:ext cx="7620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21100" y="9398000"/>
            <a:ext cx="736600" cy="939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23500" y="5422900"/>
            <a:ext cx="7620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3238500"/>
            <a:ext cx="10591800" cy="595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100" y="4165600"/>
            <a:ext cx="5384800" cy="4203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0" y="5029200"/>
            <a:ext cx="4635500" cy="2120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4300" y="5207000"/>
            <a:ext cx="889000" cy="469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1100" y="1981200"/>
            <a:ext cx="4241800" cy="1155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85800" y="3670300"/>
            <a:ext cx="41402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900" y="2349500"/>
            <a:ext cx="6007100" cy="6819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0200" y="2717800"/>
            <a:ext cx="1943100" cy="901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500" y="6565900"/>
            <a:ext cx="2032000" cy="9017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7526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22225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1054100"/>
            <a:ext cx="12192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4900" y="1193800"/>
            <a:ext cx="43180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5700" y="1981200"/>
            <a:ext cx="26670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0500" y="9563100"/>
            <a:ext cx="10756900" cy="698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90600" y="2451100"/>
            <a:ext cx="4394200" cy="1079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690600" y="3441700"/>
            <a:ext cx="3098800" cy="723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90600" y="4165600"/>
            <a:ext cx="3911600" cy="723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2900" y="5981700"/>
            <a:ext cx="4508500" cy="1447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5600" y="7353300"/>
            <a:ext cx="4495800" cy="7112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26400" y="4521200"/>
            <a:ext cx="32639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3517900"/>
            <a:ext cx="6172200" cy="3251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700" y="3467100"/>
            <a:ext cx="10185400" cy="5359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500" y="4953000"/>
            <a:ext cx="990600" cy="520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7800" y="4940300"/>
            <a:ext cx="990600" cy="520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0" y="5041900"/>
            <a:ext cx="825500" cy="355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0700" y="5041900"/>
            <a:ext cx="952500" cy="355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3800" y="1981200"/>
            <a:ext cx="5067300" cy="1155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85800" y="3670300"/>
            <a:ext cx="3429000" cy="3733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77500" y="4406900"/>
            <a:ext cx="762000" cy="93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7300" y="4775200"/>
            <a:ext cx="7620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81900" y="5232400"/>
            <a:ext cx="762000" cy="939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09100" y="4495800"/>
            <a:ext cx="7620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1100" y="1981200"/>
            <a:ext cx="4610100" cy="115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85800" y="3670300"/>
            <a:ext cx="4699000" cy="44958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3900" y="2717800"/>
            <a:ext cx="8763000" cy="72009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3900" y="5054600"/>
            <a:ext cx="8763000" cy="4419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2200" y="9474200"/>
            <a:ext cx="2857500" cy="317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98200" y="6286500"/>
            <a:ext cx="838200" cy="482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72800" y="7366000"/>
            <a:ext cx="838200" cy="482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15500" y="4216400"/>
            <a:ext cx="2082800" cy="482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25800" y="3721100"/>
            <a:ext cx="8788400" cy="1371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41600" y="4749800"/>
            <a:ext cx="7366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52100" y="5918200"/>
            <a:ext cx="762000" cy="939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79700" y="3441700"/>
            <a:ext cx="736600" cy="939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07500" y="3797300"/>
            <a:ext cx="762000" cy="939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549900" y="9283700"/>
            <a:ext cx="762000" cy="939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52100" y="6959600"/>
            <a:ext cx="762000" cy="939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0800" y="5702300"/>
            <a:ext cx="9271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100" y="3124200"/>
            <a:ext cx="6172200" cy="5575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3600" y="3124200"/>
            <a:ext cx="6261100" cy="2451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000" y="5638800"/>
            <a:ext cx="2082800" cy="723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41700" y="6388100"/>
            <a:ext cx="6197600" cy="1473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7100" y="8039100"/>
            <a:ext cx="3327400" cy="7239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1100" y="1981200"/>
            <a:ext cx="6845300" cy="1155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08300" y="2705100"/>
            <a:ext cx="736600" cy="939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95600" y="5321300"/>
            <a:ext cx="762000" cy="939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33700" y="6057900"/>
            <a:ext cx="736600" cy="939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46400" y="7759700"/>
            <a:ext cx="762000" cy="939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85800" y="3670300"/>
            <a:ext cx="36195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5702300"/>
            <a:ext cx="9271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500" y="3238500"/>
            <a:ext cx="4394200" cy="54356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200" y="3009900"/>
            <a:ext cx="5651500" cy="6184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0200" y="3111500"/>
            <a:ext cx="5651500" cy="2451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1000" y="5854700"/>
            <a:ext cx="3098800" cy="812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5600" y="7620000"/>
            <a:ext cx="5638800" cy="129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8300" y="6769100"/>
            <a:ext cx="3098800" cy="812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10800000">
            <a:off x="6159500" y="6807200"/>
            <a:ext cx="2197100" cy="609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51100" y="1981200"/>
            <a:ext cx="6845300" cy="115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04900" y="2692400"/>
            <a:ext cx="736600" cy="939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92200" y="5308600"/>
            <a:ext cx="762000" cy="939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0300" y="6045200"/>
            <a:ext cx="736600" cy="9398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89900" y="2933700"/>
            <a:ext cx="762000" cy="9398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16000" y="7378700"/>
            <a:ext cx="762000" cy="939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385800" y="3670300"/>
            <a:ext cx="41148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2800" y="2946400"/>
            <a:ext cx="5168900" cy="5956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2819400"/>
            <a:ext cx="5257800" cy="13843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0" y="2882900"/>
            <a:ext cx="4940300" cy="66929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800" y="4292600"/>
            <a:ext cx="5232400" cy="4419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500" y="2844800"/>
            <a:ext cx="4940300" cy="1333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500" y="4254500"/>
            <a:ext cx="4940300" cy="5473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800" y="3492500"/>
            <a:ext cx="1130300" cy="520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36400" y="3492500"/>
            <a:ext cx="1130300" cy="5207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51100" y="1981200"/>
            <a:ext cx="4584700" cy="1155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58100" y="2654300"/>
            <a:ext cx="736600" cy="939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91900" y="2959100"/>
            <a:ext cx="762000" cy="939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1300" y="2489200"/>
            <a:ext cx="736600" cy="939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2400" y="4064000"/>
            <a:ext cx="762000" cy="939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70800" y="4025900"/>
            <a:ext cx="736600" cy="939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37200" y="3086100"/>
            <a:ext cx="762000" cy="9398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85800" y="3670300"/>
            <a:ext cx="35179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900" y="2705100"/>
            <a:ext cx="10185400" cy="7581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3784600"/>
            <a:ext cx="1625600" cy="200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8400" y="4470400"/>
            <a:ext cx="584200" cy="49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7600" y="4356100"/>
            <a:ext cx="1460500" cy="444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500" y="5308600"/>
            <a:ext cx="1282700" cy="279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800" y="4991100"/>
            <a:ext cx="1600200" cy="279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6700" y="3873500"/>
            <a:ext cx="59309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0100" y="9499600"/>
            <a:ext cx="3098800" cy="279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56000" y="4991100"/>
            <a:ext cx="1003300" cy="609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63800" y="1981200"/>
            <a:ext cx="7264400" cy="1155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46600" y="5067300"/>
            <a:ext cx="7366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81500" y="4000500"/>
            <a:ext cx="762000" cy="939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06900" y="4495800"/>
            <a:ext cx="736600" cy="939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84900" y="3505200"/>
            <a:ext cx="762000" cy="939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92900" y="9232900"/>
            <a:ext cx="762000" cy="939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385800" y="3670300"/>
            <a:ext cx="4584700" cy="60071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2603500"/>
            <a:ext cx="8966200" cy="803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4660900"/>
            <a:ext cx="8255000" cy="45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549900"/>
            <a:ext cx="8255000" cy="3606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6400" y="9296400"/>
            <a:ext cx="8382000" cy="457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7400" y="5842000"/>
            <a:ext cx="2895600" cy="194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200" y="9791700"/>
            <a:ext cx="1498600" cy="406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3800" y="1981200"/>
            <a:ext cx="7124700" cy="1155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6500" y="4241800"/>
            <a:ext cx="7366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13000" y="5270500"/>
            <a:ext cx="762000" cy="939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0500" y="5270500"/>
            <a:ext cx="736600" cy="93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13000" y="8978900"/>
            <a:ext cx="7620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07500" y="9474200"/>
            <a:ext cx="762000" cy="939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85800" y="3670300"/>
            <a:ext cx="42926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2692400"/>
            <a:ext cx="6896100" cy="8890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3200" y="2806700"/>
            <a:ext cx="5816600" cy="6273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8534400"/>
            <a:ext cx="558800" cy="228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3700" y="3048000"/>
            <a:ext cx="5359400" cy="132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5300" y="7010400"/>
            <a:ext cx="5156200" cy="132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91500" y="5816600"/>
            <a:ext cx="431800" cy="228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63800" y="1981200"/>
            <a:ext cx="7239000" cy="1155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16600" y="8089900"/>
            <a:ext cx="736600" cy="939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42200" y="2628900"/>
            <a:ext cx="762000" cy="939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47000" y="5473700"/>
            <a:ext cx="736600" cy="93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9200" y="6731000"/>
            <a:ext cx="7620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85800" y="3670300"/>
            <a:ext cx="3937000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0" y="2501900"/>
            <a:ext cx="9639300" cy="8115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2044700"/>
            <a:ext cx="17907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600" y="5511800"/>
            <a:ext cx="6223000" cy="4495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422400" y="4064000"/>
            <a:ext cx="5067300" cy="2463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700" y="2603500"/>
            <a:ext cx="736600" cy="939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26100" y="5638800"/>
            <a:ext cx="762000" cy="93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85800" y="3670300"/>
            <a:ext cx="2527300" cy="2984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3162300"/>
            <a:ext cx="9118600" cy="6883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1981200"/>
            <a:ext cx="45593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5800" y="3530600"/>
            <a:ext cx="736600" cy="952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3800" y="4762500"/>
            <a:ext cx="9017000" cy="3644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2300" y="4648200"/>
            <a:ext cx="762000" cy="952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70300" y="3594100"/>
            <a:ext cx="9093200" cy="1130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88200" y="8788400"/>
            <a:ext cx="2159000" cy="482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94500" y="9385300"/>
            <a:ext cx="2933700" cy="482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64300" y="8572500"/>
            <a:ext cx="7620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0300" y="9131300"/>
            <a:ext cx="7620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85800" y="3670300"/>
            <a:ext cx="40513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4343400"/>
            <a:ext cx="7137400" cy="4076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400" y="2921000"/>
            <a:ext cx="5499100" cy="20320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0" y="1054100"/>
            <a:ext cx="12192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3000" y="1193800"/>
            <a:ext cx="43180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63800" y="1981200"/>
            <a:ext cx="22860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3200" y="2806700"/>
            <a:ext cx="2959100" cy="1663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49400" y="4673600"/>
            <a:ext cx="6858000" cy="42164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4800" y="3937000"/>
            <a:ext cx="6248400" cy="23622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79100" y="4902200"/>
            <a:ext cx="6553200" cy="2540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63000" y="5956300"/>
            <a:ext cx="8775700" cy="3073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10700" y="8915400"/>
            <a:ext cx="5448300" cy="8636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99600" y="8991600"/>
            <a:ext cx="5372100" cy="1587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3098800"/>
            <a:ext cx="9588500" cy="65786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1981200"/>
            <a:ext cx="38989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9500" y="3848100"/>
            <a:ext cx="6413500" cy="4432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070100" y="5410200"/>
            <a:ext cx="4445000" cy="1320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91100" y="8432800"/>
            <a:ext cx="3771900" cy="584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98800" y="3606800"/>
            <a:ext cx="736600" cy="93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07000" y="3860800"/>
            <a:ext cx="7366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94200" y="8331200"/>
            <a:ext cx="7366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85800" y="3670300"/>
            <a:ext cx="43307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7100" y="2755900"/>
            <a:ext cx="9448800" cy="7289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500" y="4483100"/>
            <a:ext cx="9448800" cy="4038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7100" y="3238500"/>
            <a:ext cx="9448800" cy="1282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9700" y="8648700"/>
            <a:ext cx="3441700" cy="57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200" y="9309100"/>
            <a:ext cx="3035300" cy="533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3800" y="1981200"/>
            <a:ext cx="4546600" cy="115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97200" y="3060700"/>
            <a:ext cx="7620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7200" y="4495800"/>
            <a:ext cx="7620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43600" y="8470900"/>
            <a:ext cx="7620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59500" y="9156700"/>
            <a:ext cx="7620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85800" y="3670300"/>
            <a:ext cx="40513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00" y="2781300"/>
            <a:ext cx="8013700" cy="6934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1981200"/>
            <a:ext cx="55118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5200" y="3683000"/>
            <a:ext cx="5232400" cy="5041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651000" y="5549900"/>
            <a:ext cx="5041900" cy="1320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0600" y="8864600"/>
            <a:ext cx="31369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1300" y="3886200"/>
            <a:ext cx="736600" cy="93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9500" y="4140200"/>
            <a:ext cx="7366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18000" y="8699500"/>
            <a:ext cx="7366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85800" y="3670300"/>
            <a:ext cx="43307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0" y="2692400"/>
            <a:ext cx="10350500" cy="730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100" y="4241800"/>
            <a:ext cx="10350500" cy="4343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197100" y="3149600"/>
            <a:ext cx="10401300" cy="1143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1100" y="8724900"/>
            <a:ext cx="4953000" cy="482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4400" y="9309100"/>
            <a:ext cx="2794000" cy="482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3800" y="1981200"/>
            <a:ext cx="3733800" cy="1155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25600" y="3327400"/>
            <a:ext cx="7366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7500" y="4203700"/>
            <a:ext cx="787400" cy="1041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79900" y="8534400"/>
            <a:ext cx="787400" cy="1041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22900" y="9105900"/>
            <a:ext cx="800100" cy="1041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85800" y="3670300"/>
            <a:ext cx="40513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2959100"/>
            <a:ext cx="10007600" cy="70993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1981200"/>
            <a:ext cx="41783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4900" y="4584700"/>
            <a:ext cx="9867900" cy="4038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25600" y="3327400"/>
            <a:ext cx="736600" cy="952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7500" y="4203700"/>
            <a:ext cx="787400" cy="1041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2374900" y="3467100"/>
            <a:ext cx="9893300" cy="1143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26100" y="8813800"/>
            <a:ext cx="3454400" cy="482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69000" y="9398000"/>
            <a:ext cx="2794000" cy="482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54600" y="8534400"/>
            <a:ext cx="787400" cy="1041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10200" y="9232900"/>
            <a:ext cx="800100" cy="1041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85800" y="3670300"/>
            <a:ext cx="40513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0" y="2870200"/>
            <a:ext cx="9753600" cy="71755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1981200"/>
            <a:ext cx="37719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4900" y="4394200"/>
            <a:ext cx="9753600" cy="4254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91100" y="8940800"/>
            <a:ext cx="46101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05500" y="9525000"/>
            <a:ext cx="27940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2374900" y="3365500"/>
            <a:ext cx="9779000" cy="1104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25600" y="3327400"/>
            <a:ext cx="7366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7500" y="4203700"/>
            <a:ext cx="787400" cy="1041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68800" y="8636000"/>
            <a:ext cx="787400" cy="1041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43500" y="9245600"/>
            <a:ext cx="800100" cy="1041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85800" y="3670300"/>
            <a:ext cx="42672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2857500"/>
            <a:ext cx="11264900" cy="6908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1981200"/>
            <a:ext cx="37465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8800" y="4292600"/>
            <a:ext cx="11277600" cy="4127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0" y="8610600"/>
            <a:ext cx="12065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3300" y="9156700"/>
            <a:ext cx="27940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1790700" y="3200400"/>
            <a:ext cx="11366500" cy="1143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06500" y="3556000"/>
            <a:ext cx="7366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93800" y="4178300"/>
            <a:ext cx="787400" cy="1041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50000" y="8293100"/>
            <a:ext cx="787400" cy="1041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49900" y="8902700"/>
            <a:ext cx="800100" cy="1041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85800" y="3670300"/>
            <a:ext cx="405130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0" y="2603500"/>
            <a:ext cx="6400800" cy="7543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1981200"/>
            <a:ext cx="37465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36900" y="4470400"/>
            <a:ext cx="6299200" cy="4318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2900" y="9042400"/>
            <a:ext cx="18542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0300" y="9575800"/>
            <a:ext cx="27940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7700" y="3111500"/>
            <a:ext cx="61976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0400" y="3695700"/>
            <a:ext cx="2997200" cy="482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05100" y="2895600"/>
            <a:ext cx="7366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05100" y="3556000"/>
            <a:ext cx="7366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05100" y="4394200"/>
            <a:ext cx="8509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5100" y="4394200"/>
            <a:ext cx="736600" cy="952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24400" y="8801100"/>
            <a:ext cx="7366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30700" y="9499600"/>
            <a:ext cx="736600" cy="952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385800" y="3670300"/>
            <a:ext cx="40513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600" y="3022600"/>
            <a:ext cx="5207000" cy="617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1981200"/>
            <a:ext cx="37465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85800" y="3670300"/>
            <a:ext cx="4686300" cy="525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9000" y="4432300"/>
            <a:ext cx="5054600" cy="370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1700" y="3441700"/>
            <a:ext cx="50419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4400" y="3937000"/>
            <a:ext cx="3848100" cy="482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22900" y="8242300"/>
            <a:ext cx="3721100" cy="482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59500" y="8737600"/>
            <a:ext cx="2095500" cy="368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79900" y="3111500"/>
            <a:ext cx="7366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79900" y="3695700"/>
            <a:ext cx="7366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14800" y="4533900"/>
            <a:ext cx="736600" cy="952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7600" y="8013700"/>
            <a:ext cx="7366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26100" y="8521700"/>
            <a:ext cx="7366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200" y="3022600"/>
            <a:ext cx="5181600" cy="617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1981200"/>
            <a:ext cx="3746500" cy="1155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3200" y="4508500"/>
            <a:ext cx="5207000" cy="3505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6700" y="3416300"/>
            <a:ext cx="5041900" cy="482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89400" y="3911600"/>
            <a:ext cx="3848100" cy="48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24400" y="8204200"/>
            <a:ext cx="3670300" cy="444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35600" y="8686800"/>
            <a:ext cx="2260600" cy="406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43300" y="3086100"/>
            <a:ext cx="7366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17900" y="3670300"/>
            <a:ext cx="7366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05200" y="4508500"/>
            <a:ext cx="736600" cy="952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064000" y="8102600"/>
            <a:ext cx="736600" cy="952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76800" y="8547100"/>
            <a:ext cx="736600" cy="9525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385800" y="3670300"/>
            <a:ext cx="46990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890500" y="3721100"/>
            <a:ext cx="3810000" cy="3810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0" y="4318000"/>
            <a:ext cx="8724900" cy="265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8600" y="5029200"/>
            <a:ext cx="8775700" cy="2235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96900" y="5321300"/>
            <a:ext cx="2984500" cy="596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1054100"/>
            <a:ext cx="1219200" cy="736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3000" y="1193800"/>
            <a:ext cx="4318000" cy="1397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3800" y="1981200"/>
            <a:ext cx="2286000" cy="1155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0300" y="3035300"/>
            <a:ext cx="4114800" cy="16637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0" y="2959100"/>
            <a:ext cx="8928100" cy="6896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43400" cy="1397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3800" y="2044700"/>
            <a:ext cx="2870200" cy="952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7000" y="3746500"/>
            <a:ext cx="3213100" cy="495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32500" y="3035300"/>
            <a:ext cx="5397500" cy="533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6121400" y="8559800"/>
            <a:ext cx="5308600" cy="1320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876300" y="4699000"/>
            <a:ext cx="6934200" cy="3441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8200" y="2768600"/>
            <a:ext cx="698500" cy="952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41600" y="3340100"/>
            <a:ext cx="698500" cy="952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30900" y="2857500"/>
            <a:ext cx="723900" cy="952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66500" y="8382000"/>
            <a:ext cx="723900" cy="939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07100" y="3657600"/>
            <a:ext cx="723900" cy="939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85800" y="3670300"/>
            <a:ext cx="37084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4152900"/>
            <a:ext cx="13385800" cy="2794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585200" y="3263900"/>
            <a:ext cx="6350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067800" y="32639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3314700"/>
            <a:ext cx="1168400" cy="749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B7109D-2C62-9825-E42D-FCA34BEFB889}"/>
              </a:ext>
            </a:extLst>
          </p:cNvPr>
          <p:cNvSpPr txBox="1"/>
          <p:nvPr/>
        </p:nvSpPr>
        <p:spPr>
          <a:xfrm>
            <a:off x="7391400" y="6732131"/>
            <a:ext cx="3657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１．　회원가입</a:t>
            </a:r>
            <a:endParaRPr lang="en-US" altLang="ko-KR" sz="2800" dirty="0">
              <a:latin typeface="+mn-ea"/>
            </a:endParaRPr>
          </a:p>
          <a:p>
            <a:r>
              <a:rPr lang="ko-KR" altLang="en-US" sz="2800" dirty="0">
                <a:latin typeface="+mn-ea"/>
              </a:rPr>
              <a:t>２．　이력서　작성</a:t>
            </a:r>
            <a:endParaRPr lang="en-US" altLang="ko-KR" sz="2800" dirty="0">
              <a:latin typeface="+mn-ea"/>
            </a:endParaRPr>
          </a:p>
          <a:p>
            <a:r>
              <a:rPr lang="ko-KR" altLang="en-US" sz="2800" dirty="0">
                <a:latin typeface="+mn-ea"/>
              </a:rPr>
              <a:t>３．　공고지원</a:t>
            </a:r>
            <a:endParaRPr lang="en-US" altLang="ko-KR" sz="2800" dirty="0">
              <a:latin typeface="+mn-ea"/>
            </a:endParaRPr>
          </a:p>
          <a:p>
            <a:r>
              <a:rPr lang="ko-KR" altLang="en-US" sz="2800" dirty="0">
                <a:latin typeface="+mn-ea"/>
              </a:rPr>
              <a:t>４．　지원자　관리</a:t>
            </a:r>
            <a:endParaRPr lang="en-US" altLang="ko-KR" sz="2800" dirty="0">
              <a:latin typeface="+mn-ea"/>
            </a:endParaRPr>
          </a:p>
          <a:p>
            <a:r>
              <a:rPr lang="ko-KR" altLang="en-US" sz="2800" dirty="0">
                <a:latin typeface="+mn-ea"/>
              </a:rPr>
              <a:t>５．　공고　작성</a:t>
            </a:r>
            <a:endParaRPr lang="en-US" altLang="ko-KR" sz="2800" dirty="0">
              <a:latin typeface="+mn-e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00" y="4140200"/>
            <a:ext cx="14554200" cy="2806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585200" y="3263900"/>
            <a:ext cx="6350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067800" y="32639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3314700"/>
            <a:ext cx="1168400" cy="7493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2501900"/>
            <a:ext cx="11709400" cy="345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6400800"/>
            <a:ext cx="11709400" cy="3454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1231900"/>
            <a:ext cx="3213100" cy="213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2200" y="2959100"/>
            <a:ext cx="10553700" cy="326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7000" y="2082800"/>
            <a:ext cx="1943100" cy="2044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000" y="5803900"/>
            <a:ext cx="1981200" cy="1447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1700" y="6858000"/>
            <a:ext cx="11176000" cy="32639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2501900"/>
            <a:ext cx="11709400" cy="345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6400800"/>
            <a:ext cx="11709400" cy="3454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1231900"/>
            <a:ext cx="3213100" cy="213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6200" y="2082800"/>
            <a:ext cx="1943100" cy="2044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35200" y="3035300"/>
            <a:ext cx="11226800" cy="326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3300" y="6807200"/>
            <a:ext cx="10680700" cy="3390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8100" y="5930900"/>
            <a:ext cx="1943100" cy="20447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2501900"/>
            <a:ext cx="11709400" cy="3454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6400800"/>
            <a:ext cx="11709400" cy="3454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700" y="1231900"/>
            <a:ext cx="3213100" cy="2133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91200" y="6934200"/>
            <a:ext cx="11353800" cy="32639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6200" y="5816600"/>
            <a:ext cx="1930400" cy="1435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28900" y="2082800"/>
            <a:ext cx="1943100" cy="2044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4900" y="3124200"/>
            <a:ext cx="10934700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200" y="3962400"/>
            <a:ext cx="8648700" cy="3200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8585200" y="3263900"/>
            <a:ext cx="635000" cy="63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9067800" y="32639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9300" y="3314700"/>
            <a:ext cx="1193800" cy="7366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0" y="4191000"/>
            <a:ext cx="105791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054100"/>
            <a:ext cx="1219200" cy="736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0" y="1193800"/>
            <a:ext cx="43180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2044700"/>
            <a:ext cx="2235200" cy="95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2800" y="4343400"/>
            <a:ext cx="3162300" cy="330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8400" y="3416300"/>
            <a:ext cx="2336800" cy="10033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7400" y="4343400"/>
            <a:ext cx="3162300" cy="3302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0300" y="3416300"/>
            <a:ext cx="2476500" cy="10033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39300" y="4343400"/>
            <a:ext cx="3162300" cy="3302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72500" y="3416300"/>
            <a:ext cx="4597400" cy="10033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23900" y="4343400"/>
            <a:ext cx="3162300" cy="33020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19000" y="3416300"/>
            <a:ext cx="4660900" cy="1003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00" y="3759200"/>
            <a:ext cx="6845300" cy="1384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889000"/>
            <a:ext cx="12192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000" y="1193800"/>
            <a:ext cx="4318000" cy="139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1100" y="1981200"/>
            <a:ext cx="3505200" cy="1155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5000" y="5994400"/>
            <a:ext cx="9398000" cy="2197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13200" y="6438900"/>
            <a:ext cx="9690100" cy="1358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766800" y="5892800"/>
            <a:ext cx="6146800" cy="101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791700" y="6477000"/>
            <a:ext cx="4991100" cy="1016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3600" y="8928100"/>
            <a:ext cx="4597400" cy="101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93600" y="4025900"/>
            <a:ext cx="1206500" cy="101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852400" y="3416300"/>
            <a:ext cx="1193800" cy="101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98500" y="2870200"/>
            <a:ext cx="3467100" cy="1016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39600" y="3441700"/>
            <a:ext cx="1625600" cy="1016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921000" y="5892800"/>
            <a:ext cx="6146800" cy="101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-2147483648" y="2147483647"/>
            <a:ext cx="2147483647" cy="142240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1041400" y="6477000"/>
            <a:ext cx="4991100" cy="101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8928100"/>
            <a:ext cx="4597400" cy="101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0500" y="4025900"/>
            <a:ext cx="1206500" cy="1016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006600" y="3416300"/>
            <a:ext cx="1193800" cy="101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2700" y="2870200"/>
            <a:ext cx="3467100" cy="101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3441700"/>
            <a:ext cx="1625600" cy="1016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343900" y="5892800"/>
            <a:ext cx="6146800" cy="101600"/>
          </a:xfrm>
          <a:prstGeom prst="rect">
            <a:avLst/>
          </a:prstGeom>
        </p:spPr>
      </p:pic>
      <p:grpSp>
        <p:nvGrpSpPr>
          <p:cNvPr id="39" name="Group 39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381500" y="6477000"/>
            <a:ext cx="4991100" cy="1016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700" y="8928100"/>
            <a:ext cx="4597400" cy="1016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700" y="4025900"/>
            <a:ext cx="1206500" cy="101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429500" y="3416300"/>
            <a:ext cx="1193800" cy="1016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5600" y="2870200"/>
            <a:ext cx="3467100" cy="1016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6616700" y="3441700"/>
            <a:ext cx="1625600" cy="1016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900" y="3238500"/>
            <a:ext cx="2082800" cy="20828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16900" y="3238500"/>
            <a:ext cx="2082800" cy="20828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27100" y="3238500"/>
            <a:ext cx="2082800" cy="2082800"/>
          </a:xfrm>
          <a:prstGeom prst="rect">
            <a:avLst/>
          </a:prstGeom>
        </p:spPr>
      </p:pic>
      <p:grpSp>
        <p:nvGrpSpPr>
          <p:cNvPr id="57" name="Group 5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8" name="Pictur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grpSp>
        <p:nvGrpSpPr>
          <p:cNvPr id="60" name="Group 6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1" name="Picture 6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0300" y="1193800"/>
            <a:ext cx="4622800" cy="1397000"/>
          </a:xfrm>
          <a:prstGeom prst="rect">
            <a:avLst/>
          </a:prstGeom>
        </p:spPr>
      </p:pic>
      <p:grpSp>
        <p:nvGrpSpPr>
          <p:cNvPr id="65" name="Group 6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6" name="Picture 6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14500" y="5410200"/>
            <a:ext cx="1803400" cy="1143000"/>
          </a:xfrm>
          <a:prstGeom prst="rect">
            <a:avLst/>
          </a:prstGeom>
        </p:spPr>
      </p:pic>
      <p:pic>
        <p:nvPicPr>
          <p:cNvPr id="67" name="Picture 6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76400" y="5994400"/>
            <a:ext cx="3937000" cy="2971800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9" name="Picture 6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62800" y="5346700"/>
            <a:ext cx="1816100" cy="787400"/>
          </a:xfrm>
          <a:prstGeom prst="rect">
            <a:avLst/>
          </a:prstGeom>
        </p:spPr>
      </p:pic>
      <p:pic>
        <p:nvPicPr>
          <p:cNvPr id="70" name="Picture 7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137400" y="5994400"/>
            <a:ext cx="3035300" cy="2971800"/>
          </a:xfrm>
          <a:prstGeom prst="rect">
            <a:avLst/>
          </a:prstGeom>
        </p:spPr>
      </p:pic>
      <p:grpSp>
        <p:nvGrpSpPr>
          <p:cNvPr id="71" name="Group 7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2" name="Picture 7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585700" y="5422900"/>
            <a:ext cx="1765300" cy="1143000"/>
          </a:xfrm>
          <a:prstGeom prst="rect">
            <a:avLst/>
          </a:prstGeom>
        </p:spPr>
      </p:pic>
      <p:pic>
        <p:nvPicPr>
          <p:cNvPr id="73" name="Picture 7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560300" y="6007100"/>
            <a:ext cx="29718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900" y="3619500"/>
            <a:ext cx="2082800" cy="2082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900" y="3619500"/>
            <a:ext cx="2082800" cy="2082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7100" y="3619500"/>
            <a:ext cx="2082800" cy="20828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766800" y="5892800"/>
            <a:ext cx="6146800" cy="1016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9791700" y="6477000"/>
            <a:ext cx="4991100" cy="1016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93600" y="8928100"/>
            <a:ext cx="4597400" cy="1016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93600" y="4025900"/>
            <a:ext cx="1206500" cy="1016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852400" y="3416300"/>
            <a:ext cx="1193800" cy="1016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98500" y="2870200"/>
            <a:ext cx="3467100" cy="1016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2039600" y="3441700"/>
            <a:ext cx="1625600" cy="1016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921000" y="5892800"/>
            <a:ext cx="6146800" cy="1016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-2147483648" y="2147483647"/>
            <a:ext cx="2147483647" cy="142240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1041400" y="6477000"/>
            <a:ext cx="4991100" cy="1016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8928100"/>
            <a:ext cx="4597400" cy="1016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500" y="4025900"/>
            <a:ext cx="1206500" cy="1016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2006600" y="3416300"/>
            <a:ext cx="1193800" cy="1016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700" y="2870200"/>
            <a:ext cx="3467100" cy="1016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206500" y="3441700"/>
            <a:ext cx="1625600" cy="1016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343900" y="5892800"/>
            <a:ext cx="6146800" cy="101600"/>
          </a:xfrm>
          <a:prstGeom prst="rect">
            <a:avLst/>
          </a:prstGeom>
        </p:spPr>
      </p:pic>
      <p:grpSp>
        <p:nvGrpSpPr>
          <p:cNvPr id="43" name="Group 43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44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4381500" y="6477000"/>
            <a:ext cx="4991100" cy="101600"/>
          </a:xfrm>
          <a:prstGeom prst="rect">
            <a:avLst/>
          </a:prstGeom>
        </p:spPr>
      </p:pic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0700" y="8928100"/>
            <a:ext cx="4597400" cy="1016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0700" y="4025900"/>
            <a:ext cx="1206500" cy="1016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429500" y="3416300"/>
            <a:ext cx="1193800" cy="101600"/>
          </a:xfrm>
          <a:prstGeom prst="rect">
            <a:avLst/>
          </a:prstGeom>
        </p:spPr>
      </p:pic>
      <p:grpSp>
        <p:nvGrpSpPr>
          <p:cNvPr id="51" name="Group 51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52" name="Picture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75600" y="2870200"/>
            <a:ext cx="3467100" cy="1016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1422400000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6616700" y="3441700"/>
            <a:ext cx="1625600" cy="101600"/>
          </a:xfrm>
          <a:prstGeom prst="rect">
            <a:avLst/>
          </a:prstGeom>
        </p:spPr>
      </p:pic>
      <p:grpSp>
        <p:nvGrpSpPr>
          <p:cNvPr id="55" name="Group 5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grpSp>
        <p:nvGrpSpPr>
          <p:cNvPr id="58" name="Group 5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9" name="Picture 5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74800" y="1054100"/>
            <a:ext cx="1181100" cy="7366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0300" y="1193800"/>
            <a:ext cx="4622800" cy="1397000"/>
          </a:xfrm>
          <a:prstGeom prst="rect">
            <a:avLst/>
          </a:prstGeom>
        </p:spPr>
      </p:pic>
      <p:grpSp>
        <p:nvGrpSpPr>
          <p:cNvPr id="63" name="Group 6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4" name="Picture 6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65300" y="6057900"/>
            <a:ext cx="2209800" cy="11430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27200" y="6642100"/>
            <a:ext cx="3771900" cy="2260600"/>
          </a:xfrm>
          <a:prstGeom prst="rect">
            <a:avLst/>
          </a:prstGeom>
        </p:spPr>
      </p:pic>
      <p:grpSp>
        <p:nvGrpSpPr>
          <p:cNvPr id="66" name="Group 6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00900" y="6057900"/>
            <a:ext cx="1879600" cy="1143000"/>
          </a:xfrm>
          <a:prstGeom prst="rect">
            <a:avLst/>
          </a:prstGeom>
        </p:spPr>
      </p:pic>
      <p:pic>
        <p:nvPicPr>
          <p:cNvPr id="68" name="Picture 6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39000" y="6642100"/>
            <a:ext cx="2133600" cy="2171700"/>
          </a:xfrm>
          <a:prstGeom prst="rect">
            <a:avLst/>
          </a:prstGeom>
        </p:spPr>
      </p:pic>
      <p:grpSp>
        <p:nvGrpSpPr>
          <p:cNvPr id="69" name="Group 6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0" name="Picture 7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585700" y="6057900"/>
            <a:ext cx="1778000" cy="1143000"/>
          </a:xfrm>
          <a:prstGeom prst="rect">
            <a:avLst/>
          </a:prstGeom>
        </p:spPr>
      </p:pic>
      <p:pic>
        <p:nvPicPr>
          <p:cNvPr id="71" name="Picture 7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547600" y="6642100"/>
            <a:ext cx="3276600" cy="850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18</Words>
  <Application>Microsoft Office PowerPoint</Application>
  <PresentationFormat>사용자 지정</PresentationFormat>
  <Paragraphs>5</Paragraphs>
  <Slides>57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우람 오</cp:lastModifiedBy>
  <cp:revision>3</cp:revision>
  <dcterms:created xsi:type="dcterms:W3CDTF">2006-08-16T00:00:00Z</dcterms:created>
  <dcterms:modified xsi:type="dcterms:W3CDTF">2025-06-11T03:27:31Z</dcterms:modified>
</cp:coreProperties>
</file>